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9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300" r:id="rId15"/>
    <p:sldId id="269" r:id="rId16"/>
    <p:sldId id="270" r:id="rId17"/>
    <p:sldId id="271" r:id="rId18"/>
    <p:sldId id="272" r:id="rId19"/>
    <p:sldId id="301" r:id="rId20"/>
    <p:sldId id="302" r:id="rId21"/>
    <p:sldId id="275" r:id="rId22"/>
    <p:sldId id="276" r:id="rId23"/>
    <p:sldId id="303" r:id="rId24"/>
    <p:sldId id="304" r:id="rId25"/>
    <p:sldId id="277" r:id="rId26"/>
    <p:sldId id="294" r:id="rId27"/>
    <p:sldId id="295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8" r:id="rId40"/>
    <p:sldId id="290" r:id="rId41"/>
    <p:sldId id="291" r:id="rId42"/>
    <p:sldId id="292" r:id="rId43"/>
    <p:sldId id="296" r:id="rId44"/>
    <p:sldId id="293" r:id="rId4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8" autoAdjust="0"/>
    <p:restoredTop sz="96581" autoAdjust="0"/>
  </p:normalViewPr>
  <p:slideViewPr>
    <p:cSldViewPr>
      <p:cViewPr varScale="1">
        <p:scale>
          <a:sx n="111" d="100"/>
          <a:sy n="111" d="100"/>
        </p:scale>
        <p:origin x="16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74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1"/>
          <c:dLbls>
            <c:dLbl>
              <c:idx val="1"/>
              <c:layout/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E20-44F0-8370-D5BCA7F186A8}"/>
                </c:ext>
              </c:extLst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E20-44F0-8370-D5BCA7F186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492.3</c:v>
                </c:pt>
                <c:pt idx="1">
                  <c:v>588.9</c:v>
                </c:pt>
                <c:pt idx="2" formatCode="0.0">
                  <c:v>96.599999999999966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20-44F0-8370-D5BCA7F18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254720"/>
        <c:axId val="130256256"/>
      </c:barChart>
      <c:catAx>
        <c:axId val="130254720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30256256"/>
        <c:crosses val="autoZero"/>
        <c:auto val="1"/>
        <c:lblAlgn val="ctr"/>
        <c:lblOffset val="100"/>
        <c:noMultiLvlLbl val="1"/>
      </c:catAx>
      <c:valAx>
        <c:axId val="13025625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30254720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52.9</c:v>
                </c:pt>
                <c:pt idx="2">
                  <c:v>187.2</c:v>
                </c:pt>
                <c:pt idx="3">
                  <c:v>125.7</c:v>
                </c:pt>
                <c:pt idx="4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C-4BEA-88B2-06E8F3E72C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152.30000000000001</c:v>
                </c:pt>
                <c:pt idx="2">
                  <c:v>3.7</c:v>
                </c:pt>
                <c:pt idx="3">
                  <c:v>7.1</c:v>
                </c:pt>
                <c:pt idx="4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DC-4BEA-88B2-06E8F3E72C6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144.1</c:v>
                </c:pt>
                <c:pt idx="2">
                  <c:v>158.1</c:v>
                </c:pt>
                <c:pt idx="3">
                  <c:v>166.3</c:v>
                </c:pt>
                <c:pt idx="4">
                  <c:v>175.4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DC-4BEA-88B2-06E8F3E72C6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1">
                  <c:v>13.7</c:v>
                </c:pt>
                <c:pt idx="2">
                  <c:v>3.3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DC-4BEA-88B2-06E8F3E72C6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возврата целевых средств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1">
                  <c:v>-0.7</c:v>
                </c:pt>
                <c:pt idx="2">
                  <c:v>5.0999999999999996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DC-4BEA-88B2-06E8F3E72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88799360"/>
        <c:axId val="288805248"/>
      </c:barChart>
      <c:catAx>
        <c:axId val="28879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8805248"/>
        <c:crosses val="autoZero"/>
        <c:auto val="1"/>
        <c:lblAlgn val="ctr"/>
        <c:lblOffset val="100"/>
        <c:noMultiLvlLbl val="1"/>
      </c:catAx>
      <c:valAx>
        <c:axId val="2888052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2700">
            <a:noFill/>
          </a:ln>
        </c:spPr>
        <c:crossAx val="2887993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011318897637799E-2"/>
          <c:y val="0.63446206370849123"/>
          <c:w val="0.79447719816272966"/>
          <c:h val="0.34917599819632178"/>
        </c:manualLayout>
      </c:layout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1"/>
          <c:dLbls>
            <c:dLbl>
              <c:idx val="0"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in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6="http://schemas.microsoft.com/office/drawing/2014/chart" uri="{C3380CC4-5D6E-409C-BE32-E72D297353CC}">
                  <c16:uniqueId val="{00000000-CDBB-4B1E-BB95-DB027739B7D8}"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DBB-4B1E-BB95-DB027739B7D8}"/>
                </c:ext>
              </c:extLst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DBB-4B1E-BB95-DB027739B7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482.9</c:v>
                </c:pt>
                <c:pt idx="1">
                  <c:v>482.9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BB-4B1E-BB95-DB027739B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51424"/>
        <c:axId val="138152960"/>
      </c:barChart>
      <c:catAx>
        <c:axId val="138151424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38152960"/>
        <c:crosses val="autoZero"/>
        <c:auto val="1"/>
        <c:lblAlgn val="ctr"/>
        <c:lblOffset val="100"/>
        <c:noMultiLvlLbl val="1"/>
      </c:catAx>
      <c:valAx>
        <c:axId val="138152960"/>
        <c:scaling>
          <c:orientation val="minMax"/>
        </c:scaling>
        <c:delete val="1"/>
        <c:axPos val="l"/>
        <c:majorGridlines/>
        <c:numFmt formatCode="0.0" sourceLinked="1"/>
        <c:majorTickMark val="cross"/>
        <c:minorTickMark val="cross"/>
        <c:tickLblPos val="nextTo"/>
        <c:crossAx val="138151424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invertIfNegative val="1"/>
          <c:dLbls>
            <c:dLbl>
              <c:idx val="1"/>
              <c:layout/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C7-4952-9D63-4FF6DCCE5126}"/>
                </c:ext>
              </c:extLst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C7-4952-9D63-4FF6DCCE5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480.7</c:v>
                </c:pt>
                <c:pt idx="1">
                  <c:v>480.7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C7-4952-9D63-4FF6DCCE5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50432"/>
        <c:axId val="138451968"/>
      </c:barChart>
      <c:catAx>
        <c:axId val="138450432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38451968"/>
        <c:crosses val="autoZero"/>
        <c:auto val="1"/>
        <c:lblAlgn val="ctr"/>
        <c:lblOffset val="100"/>
        <c:noMultiLvlLbl val="1"/>
      </c:catAx>
      <c:valAx>
        <c:axId val="138451968"/>
        <c:scaling>
          <c:orientation val="minMax"/>
        </c:scaling>
        <c:delete val="1"/>
        <c:axPos val="l"/>
        <c:majorGridlines/>
        <c:numFmt formatCode="0.0" sourceLinked="1"/>
        <c:majorTickMark val="cross"/>
        <c:minorTickMark val="cross"/>
        <c:tickLblPos val="nextTo"/>
        <c:crossAx val="13845043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6"/>
  <c:chart>
    <c:autoTitleDeleted val="1"/>
    <c:plotArea>
      <c:layout/>
      <c:lineChart>
        <c:grouping val="standard"/>
        <c:varyColors val="1"/>
        <c:ser>
          <c:idx val="0"/>
          <c:order val="0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11.7</c:v>
                </c:pt>
                <c:pt idx="1">
                  <c:v>15.8</c:v>
                </c:pt>
                <c:pt idx="2">
                  <c:v>17</c:v>
                </c:pt>
                <c:pt idx="3">
                  <c:v>14.1</c:v>
                </c:pt>
                <c:pt idx="4">
                  <c:v>14.1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130B-497F-BF63-107FFEDF71C9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111.6</c:v>
                </c:pt>
                <c:pt idx="1">
                  <c:v>122</c:v>
                </c:pt>
                <c:pt idx="2">
                  <c:v>117.9</c:v>
                </c:pt>
                <c:pt idx="3">
                  <c:v>169.7</c:v>
                </c:pt>
                <c:pt idx="4">
                  <c:v>166.8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30B-497F-BF63-107FFEDF71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Безвомездные поступления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273.3</c:v>
                </c:pt>
                <c:pt idx="1">
                  <c:v>362.3</c:v>
                </c:pt>
                <c:pt idx="2">
                  <c:v>357.4</c:v>
                </c:pt>
                <c:pt idx="3">
                  <c:v>299.10000000000002</c:v>
                </c:pt>
                <c:pt idx="4">
                  <c:v>299.8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130B-497F-BF63-107FFEDF71C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(всего)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396.6</c:v>
                </c:pt>
                <c:pt idx="1">
                  <c:v>500.1</c:v>
                </c:pt>
                <c:pt idx="2">
                  <c:v>492.29999999999995</c:v>
                </c:pt>
                <c:pt idx="3">
                  <c:v>482.9</c:v>
                </c:pt>
                <c:pt idx="4">
                  <c:v>480.70000000000005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130B-497F-BF63-107FFEDF71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816128"/>
        <c:axId val="180852608"/>
      </c:lineChart>
      <c:catAx>
        <c:axId val="180816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0852608"/>
        <c:crosses val="autoZero"/>
        <c:auto val="1"/>
        <c:lblAlgn val="ctr"/>
        <c:lblOffset val="100"/>
        <c:noMultiLvlLbl val="1"/>
      </c:catAx>
      <c:valAx>
        <c:axId val="180852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2700">
            <a:noFill/>
          </a:ln>
        </c:spPr>
        <c:crossAx val="180816128"/>
        <c:crosses val="autoZero"/>
        <c:crossBetween val="between"/>
      </c:valAx>
      <c:spPr>
        <a:noFill/>
      </c:spPr>
    </c:plotArea>
    <c:legend>
      <c:legendPos val="b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4"/>
          <c:dPt>
            <c:idx val="5"/>
            <c:bubble3D val="0"/>
            <c:explosion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99BB-4C13-9CD7-8E95D40FC441}"/>
              </c:ext>
            </c:extLst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12,1%</c:v>
                </c:pt>
                <c:pt idx="1">
                  <c:v>•Национальная оборона  0,1%</c:v>
                </c:pt>
                <c:pt idx="2">
                  <c:v>•Национальная безопасность 1,2%</c:v>
                </c:pt>
                <c:pt idx="3">
                  <c:v>•Национальная экономика 3,2 %</c:v>
                </c:pt>
                <c:pt idx="4">
                  <c:v>•ЖКХ 22,9%</c:v>
                </c:pt>
                <c:pt idx="5">
                  <c:v>•Образование 52,5%</c:v>
                </c:pt>
                <c:pt idx="6">
                  <c:v>•Культура 3,9%</c:v>
                </c:pt>
                <c:pt idx="7">
                  <c:v>•Здравоохранение 0,1%</c:v>
                </c:pt>
                <c:pt idx="8">
                  <c:v>•Социальная политика 3,7%</c:v>
                </c:pt>
                <c:pt idx="9">
                  <c:v>•Спорт 0,2%</c:v>
                </c:pt>
                <c:pt idx="10">
                  <c:v>•СМИ 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71.400000000000006</c:v>
                </c:pt>
                <c:pt idx="1">
                  <c:v>0.3</c:v>
                </c:pt>
                <c:pt idx="2">
                  <c:v>7.2</c:v>
                </c:pt>
                <c:pt idx="3">
                  <c:v>18.7</c:v>
                </c:pt>
                <c:pt idx="4">
                  <c:v>134.6</c:v>
                </c:pt>
                <c:pt idx="5">
                  <c:v>309.2</c:v>
                </c:pt>
                <c:pt idx="6">
                  <c:v>23.1</c:v>
                </c:pt>
                <c:pt idx="7">
                  <c:v>0.3</c:v>
                </c:pt>
                <c:pt idx="8">
                  <c:v>21.7</c:v>
                </c:pt>
                <c:pt idx="9">
                  <c:v>0.9</c:v>
                </c:pt>
                <c:pt idx="1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BB-4C13-9CD7-8E95D40FC4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12,1%</c:v>
                </c:pt>
                <c:pt idx="1">
                  <c:v>•Национальная оборона  0,1%</c:v>
                </c:pt>
                <c:pt idx="2">
                  <c:v>•Национальная безопасность 1,2%</c:v>
                </c:pt>
                <c:pt idx="3">
                  <c:v>•Национальная экономика 3,2 %</c:v>
                </c:pt>
                <c:pt idx="4">
                  <c:v>•ЖКХ 22,9%</c:v>
                </c:pt>
                <c:pt idx="5">
                  <c:v>•Образование 52,5%</c:v>
                </c:pt>
                <c:pt idx="6">
                  <c:v>•Культура 3,9%</c:v>
                </c:pt>
                <c:pt idx="7">
                  <c:v>•Здравоохранение 0,1%</c:v>
                </c:pt>
                <c:pt idx="8">
                  <c:v>•Социальная политика 3,7%</c:v>
                </c:pt>
                <c:pt idx="9">
                  <c:v>•Спорт 0,2%</c:v>
                </c:pt>
                <c:pt idx="10">
                  <c:v>•СМИ 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12.124299541518086</c:v>
                </c:pt>
                <c:pt idx="1">
                  <c:v>5.0942435048395317E-2</c:v>
                </c:pt>
                <c:pt idx="2">
                  <c:v>1.2226184411614875</c:v>
                </c:pt>
                <c:pt idx="3">
                  <c:v>3.1754117846833081</c:v>
                </c:pt>
                <c:pt idx="4">
                  <c:v>22.856172525046698</c:v>
                </c:pt>
                <c:pt idx="5">
                  <c:v>52.504669723212771</c:v>
                </c:pt>
                <c:pt idx="6">
                  <c:v>3.9225674987264392</c:v>
                </c:pt>
                <c:pt idx="7">
                  <c:v>5.0942435048395317E-2</c:v>
                </c:pt>
                <c:pt idx="8">
                  <c:v>3.6848361351672612</c:v>
                </c:pt>
                <c:pt idx="9">
                  <c:v>0.15282730514518594</c:v>
                </c:pt>
                <c:pt idx="10">
                  <c:v>0.25471217524197659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BB-4C13-9CD7-8E95D40FC441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  <c:txPr>
        <a:bodyPr/>
        <a:lstStyle/>
        <a:p>
          <a:pPr>
            <a:defRPr sz="1660" b="1" baseline="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4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F082-4707-A1A7-520444F1919D}"/>
              </c:ext>
            </c:extLst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14,1%</c:v>
                </c:pt>
                <c:pt idx="1">
                  <c:v>•Национальная оборона  0,1%</c:v>
                </c:pt>
                <c:pt idx="2">
                  <c:v>•Национальная безопасность 1,2%</c:v>
                </c:pt>
                <c:pt idx="3">
                  <c:v>•Национальная экономика 3,0%</c:v>
                </c:pt>
                <c:pt idx="4">
                  <c:v>•ЖКХ 8,5%</c:v>
                </c:pt>
                <c:pt idx="5">
                  <c:v>•Образование 63,3%</c:v>
                </c:pt>
                <c:pt idx="6">
                  <c:v>•Культура  5,2%</c:v>
                </c:pt>
                <c:pt idx="7">
                  <c:v>•Здравоохранение 0,1%</c:v>
                </c:pt>
                <c:pt idx="8">
                  <c:v>•Социальная политика 4,1%</c:v>
                </c:pt>
                <c:pt idx="9">
                  <c:v>•Спорт 0,3%</c:v>
                </c:pt>
                <c:pt idx="10">
                  <c:v>•СМИ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68</c:v>
                </c:pt>
                <c:pt idx="1">
                  <c:v>0.3</c:v>
                </c:pt>
                <c:pt idx="2">
                  <c:v>5.8</c:v>
                </c:pt>
                <c:pt idx="3">
                  <c:v>14.7</c:v>
                </c:pt>
                <c:pt idx="4">
                  <c:v>40.799999999999997</c:v>
                </c:pt>
                <c:pt idx="5">
                  <c:v>305.5</c:v>
                </c:pt>
                <c:pt idx="6">
                  <c:v>25.2</c:v>
                </c:pt>
                <c:pt idx="7">
                  <c:v>0.3</c:v>
                </c:pt>
                <c:pt idx="8">
                  <c:v>19.600000000000001</c:v>
                </c:pt>
                <c:pt idx="9">
                  <c:v>1.2</c:v>
                </c:pt>
                <c:pt idx="1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82-4707-A1A7-520444F191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14,1%</c:v>
                </c:pt>
                <c:pt idx="1">
                  <c:v>•Национальная оборона  0,1%</c:v>
                </c:pt>
                <c:pt idx="2">
                  <c:v>•Национальная безопасность 1,2%</c:v>
                </c:pt>
                <c:pt idx="3">
                  <c:v>•Национальная экономика 3,0%</c:v>
                </c:pt>
                <c:pt idx="4">
                  <c:v>•ЖКХ 8,5%</c:v>
                </c:pt>
                <c:pt idx="5">
                  <c:v>•Образование 63,3%</c:v>
                </c:pt>
                <c:pt idx="6">
                  <c:v>•Культура  5,2%</c:v>
                </c:pt>
                <c:pt idx="7">
                  <c:v>•Здравоохранение 0,1%</c:v>
                </c:pt>
                <c:pt idx="8">
                  <c:v>•Социальная политика 4,1%</c:v>
                </c:pt>
                <c:pt idx="9">
                  <c:v>•Спорт 0,3%</c:v>
                </c:pt>
                <c:pt idx="10">
                  <c:v>•СМИ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14.081590391385379</c:v>
                </c:pt>
                <c:pt idx="1">
                  <c:v>6.2124663491406086E-2</c:v>
                </c:pt>
                <c:pt idx="2">
                  <c:v>1.2010768275005177</c:v>
                </c:pt>
                <c:pt idx="3">
                  <c:v>3.0441085110788979</c:v>
                </c:pt>
                <c:pt idx="4">
                  <c:v>8.448954234831227</c:v>
                </c:pt>
                <c:pt idx="5">
                  <c:v>63.263615655415194</c:v>
                </c:pt>
                <c:pt idx="6">
                  <c:v>5.2184717332781112</c:v>
                </c:pt>
                <c:pt idx="7">
                  <c:v>6.2124663491406086E-2</c:v>
                </c:pt>
                <c:pt idx="8">
                  <c:v>4.0588113481051984</c:v>
                </c:pt>
                <c:pt idx="9">
                  <c:v>0.24849865396562434</c:v>
                </c:pt>
                <c:pt idx="10">
                  <c:v>0.31062331745703042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82-4707-A1A7-520444F1919D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  <c:txPr>
        <a:bodyPr/>
        <a:lstStyle/>
        <a:p>
          <a:pPr>
            <a:defRPr sz="1660" b="1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97EB-4878-907D-A8090A79D7AA}"/>
              </c:ext>
            </c:extLst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13,5%</c:v>
                </c:pt>
                <c:pt idx="1">
                  <c:v>•Национальная оборона  0,1%</c:v>
                </c:pt>
                <c:pt idx="2">
                  <c:v>•Национальная безопасность 1,3%</c:v>
                </c:pt>
                <c:pt idx="3">
                  <c:v>•Национальная экономика 2,0%</c:v>
                </c:pt>
                <c:pt idx="4">
                  <c:v>•ЖКХ 7,9%</c:v>
                </c:pt>
                <c:pt idx="5">
                  <c:v>•Образование 65,0%</c:v>
                </c:pt>
                <c:pt idx="6">
                  <c:v>•Культура 5,4%</c:v>
                </c:pt>
                <c:pt idx="7">
                  <c:v>•Здравоохранение 0,1%</c:v>
                </c:pt>
                <c:pt idx="8">
                  <c:v>•Социальная политика 4,1%</c:v>
                </c:pt>
                <c:pt idx="9">
                  <c:v>•Спорт 0,3%</c:v>
                </c:pt>
                <c:pt idx="10">
                  <c:v>•СМИ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65</c:v>
                </c:pt>
                <c:pt idx="1">
                  <c:v>0.3</c:v>
                </c:pt>
                <c:pt idx="2">
                  <c:v>6</c:v>
                </c:pt>
                <c:pt idx="3">
                  <c:v>9.8000000000000007</c:v>
                </c:pt>
                <c:pt idx="4">
                  <c:v>38.1</c:v>
                </c:pt>
                <c:pt idx="5">
                  <c:v>312.60000000000002</c:v>
                </c:pt>
                <c:pt idx="6">
                  <c:v>26.1</c:v>
                </c:pt>
                <c:pt idx="7">
                  <c:v>0.3</c:v>
                </c:pt>
                <c:pt idx="8">
                  <c:v>19.7</c:v>
                </c:pt>
                <c:pt idx="9">
                  <c:v>1.2</c:v>
                </c:pt>
                <c:pt idx="1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EB-4878-907D-A8090A79D7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13,5%</c:v>
                </c:pt>
                <c:pt idx="1">
                  <c:v>•Национальная оборона  0,1%</c:v>
                </c:pt>
                <c:pt idx="2">
                  <c:v>•Национальная безопасность 1,3%</c:v>
                </c:pt>
                <c:pt idx="3">
                  <c:v>•Национальная экономика 2,0%</c:v>
                </c:pt>
                <c:pt idx="4">
                  <c:v>•ЖКХ 7,9%</c:v>
                </c:pt>
                <c:pt idx="5">
                  <c:v>•Образование 65,0%</c:v>
                </c:pt>
                <c:pt idx="6">
                  <c:v>•Культура 5,4%</c:v>
                </c:pt>
                <c:pt idx="7">
                  <c:v>•Здравоохранение 0,1%</c:v>
                </c:pt>
                <c:pt idx="8">
                  <c:v>•Социальная политика 4,1%</c:v>
                </c:pt>
                <c:pt idx="9">
                  <c:v>•Спорт 0,3%</c:v>
                </c:pt>
                <c:pt idx="10">
                  <c:v>•СМИ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13.521947160391095</c:v>
                </c:pt>
                <c:pt idx="1">
                  <c:v>6.2408986894112749E-2</c:v>
                </c:pt>
                <c:pt idx="2">
                  <c:v>1.248179737882255</c:v>
                </c:pt>
                <c:pt idx="3">
                  <c:v>2.03869357187435</c:v>
                </c:pt>
                <c:pt idx="4">
                  <c:v>7.9259413355523192</c:v>
                </c:pt>
                <c:pt idx="5">
                  <c:v>65.03016434366549</c:v>
                </c:pt>
                <c:pt idx="6">
                  <c:v>5.4295818597878087</c:v>
                </c:pt>
                <c:pt idx="7">
                  <c:v>6.2408986894112749E-2</c:v>
                </c:pt>
                <c:pt idx="8">
                  <c:v>4.0981901393800699</c:v>
                </c:pt>
                <c:pt idx="9">
                  <c:v>0.24963594757645099</c:v>
                </c:pt>
                <c:pt idx="10">
                  <c:v>0.33284793010193464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EB-4878-907D-A8090A79D7AA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egendEntry>
        <c:idx val="0"/>
        <c:txPr>
          <a:bodyPr/>
          <a:lstStyle/>
          <a:p>
            <a:pPr>
              <a:defRPr sz="1700" baseline="0"/>
            </a:pPr>
            <a:endParaRPr lang="ru-RU"/>
          </a:p>
        </c:txPr>
      </c:legendEntry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302683366550335E-2"/>
          <c:y val="9.2813472114209525E-2"/>
          <c:w val="0.83810318170077025"/>
          <c:h val="0.814373055771580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7881-4725-8E94-879157346EB9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881-4725-8E94-879157346EB9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7881-4725-8E94-879157346EB9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7881-4725-8E94-879157346EB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r>
                      <a:rPr lang="ru-RU" sz="1200" dirty="0" smtClean="0"/>
                      <a:t>непрограммные направления 11,0%</a:t>
                    </a:r>
                    <a:endParaRPr lang="ru-RU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881-4725-8E94-879157346EB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/>
                      <a:t>муниципальные программы </a:t>
                    </a:r>
                    <a:r>
                      <a:rPr lang="ru-RU" sz="1200" dirty="0" smtClean="0"/>
                      <a:t>89,0%</a:t>
                    </a:r>
                    <a:endParaRPr lang="ru-RU" sz="12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881-4725-8E94-879157346E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i="0" baseline="0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 направления  10,6%</c:v>
                </c:pt>
                <c:pt idx="1">
                  <c:v>муниципальные программы 89,4%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64.900000000000006</c:v>
                </c:pt>
                <c:pt idx="1">
                  <c:v>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81-4725-8E94-879157346E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непрограммные направления  10,6%</c:v>
                </c:pt>
                <c:pt idx="1">
                  <c:v>муниципальные программы 89,4%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11.020546782136188</c:v>
                </c:pt>
                <c:pt idx="1">
                  <c:v>88.979453217863821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81-4725-8E94-879157346E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34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784542553590471"/>
          <c:y val="0.11204419377297936"/>
          <c:w val="0.83810318170077025"/>
          <c:h val="0.81088404527323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86B4-4EF1-8229-54CB313E076E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6B4-4EF1-8229-54CB313E076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86B4-4EF1-8229-54CB313E076E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86B4-4EF1-8229-54CB313E076E}"/>
              </c:ext>
            </c:extLst>
          </c:dPt>
          <c:dLbls>
            <c:dLbl>
              <c:idx val="0"/>
              <c:layout>
                <c:manualLayout>
                  <c:x val="-9.0052490429753843E-2"/>
                  <c:y val="0.2415587699800675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6B4-4EF1-8229-54CB313E076E}"/>
                </c:ext>
              </c:extLst>
            </c:dLbl>
            <c:dLbl>
              <c:idx val="2"/>
              <c:layout>
                <c:manualLayout>
                  <c:x val="2.6390478720959777E-3"/>
                  <c:y val="-3.75104584555494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6B4-4EF1-8229-54CB313E076E}"/>
                </c:ext>
              </c:extLst>
            </c:dLbl>
            <c:dLbl>
              <c:idx val="3"/>
              <c:layout>
                <c:manualLayout>
                  <c:x val="0.2446482158694675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6B4-4EF1-8229-54CB313E0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50" b="1" i="0" spc="1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120.3</c:v>
                </c:pt>
                <c:pt idx="1">
                  <c:v>117.8</c:v>
                </c:pt>
                <c:pt idx="2">
                  <c:v>69.5</c:v>
                </c:pt>
                <c:pt idx="3">
                  <c:v>1.3</c:v>
                </c:pt>
                <c:pt idx="4" formatCode="General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B4-4EF1-8229-54CB313E076E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 b="0" i="1" baseline="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F371B-12C3-4C0B-878D-BC3CB26B19B8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29E0EA1-A3A1-4B86-A09C-3B79A272AE7E}">
      <dgm:prSet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b="1" dirty="0" smtClean="0"/>
            <a:t>БЮДЖЕТ  ДЛЯ  ГРАЖДАН</a:t>
          </a:r>
          <a:endParaRPr lang="ru-RU" b="1" dirty="0"/>
        </a:p>
      </dgm:t>
    </dgm:pt>
    <dgm:pt modelId="{3B3FE02E-BA58-45CB-8566-73306461B583}" type="parTrans" cxnId="{CBA94EA3-0FFB-4D05-A6DF-41990D12A450}">
      <dgm:prSet/>
      <dgm:spPr/>
      <dgm:t>
        <a:bodyPr/>
        <a:lstStyle/>
        <a:p>
          <a:endParaRPr lang="ru-RU"/>
        </a:p>
      </dgm:t>
    </dgm:pt>
    <dgm:pt modelId="{2AA98EA6-308D-4550-BC3E-631C28DCA8CA}" type="sibTrans" cxnId="{CBA94EA3-0FFB-4D05-A6DF-41990D12A450}">
      <dgm:prSet/>
      <dgm:spPr/>
      <dgm:t>
        <a:bodyPr/>
        <a:lstStyle/>
        <a:p>
          <a:endParaRPr lang="ru-RU"/>
        </a:p>
      </dgm:t>
    </dgm:pt>
    <dgm:pt modelId="{5C20D0C1-F2DD-4053-AF8C-0DBA170374EF}" type="pres">
      <dgm:prSet presAssocID="{939F371B-12C3-4C0B-878D-BC3CB26B1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792DC-D046-488D-8CEA-16C8D3EBC3DF}" type="pres">
      <dgm:prSet presAssocID="{A29E0EA1-A3A1-4B86-A09C-3B79A272AE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94EA3-0FFB-4D05-A6DF-41990D12A450}" srcId="{939F371B-12C3-4C0B-878D-BC3CB26B19B8}" destId="{A29E0EA1-A3A1-4B86-A09C-3B79A272AE7E}" srcOrd="0" destOrd="0" parTransId="{3B3FE02E-BA58-45CB-8566-73306461B583}" sibTransId="{2AA98EA6-308D-4550-BC3E-631C28DCA8CA}"/>
    <dgm:cxn modelId="{EAEC8A20-37D6-4762-97B7-0FF9DE1E203D}" type="presOf" srcId="{A29E0EA1-A3A1-4B86-A09C-3B79A272AE7E}" destId="{179792DC-D046-488D-8CEA-16C8D3EBC3DF}" srcOrd="0" destOrd="0" presId="urn:microsoft.com/office/officeart/2005/8/layout/vList2"/>
    <dgm:cxn modelId="{965F4437-979E-48F3-A516-2640018CBDA6}" type="presOf" srcId="{939F371B-12C3-4C0B-878D-BC3CB26B19B8}" destId="{5C20D0C1-F2DD-4053-AF8C-0DBA170374EF}" srcOrd="0" destOrd="0" presId="urn:microsoft.com/office/officeart/2005/8/layout/vList2"/>
    <dgm:cxn modelId="{0548CC2D-6E8A-43A2-A957-7E69EDD902A1}" type="presParOf" srcId="{5C20D0C1-F2DD-4053-AF8C-0DBA170374EF}" destId="{179792DC-D046-488D-8CEA-16C8D3EBC3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9A6159-106F-4A53-9A61-B7C32B0E78B6}" type="doc">
      <dgm:prSet loTypeId="urn:microsoft.com/office/officeart/2005/8/layout/hierarchy1" loCatId="hierarchy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2629A1E-52E1-46DA-A6B0-14C31604457C}">
      <dgm:prSet phldrT="[Текст]"/>
      <dgm:spPr>
        <a:solidFill>
          <a:srgbClr val="00B0F0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b="1" dirty="0" smtClean="0"/>
            <a:t>РАСХОДЫ  БЮДЖЕТА                       </a:t>
          </a:r>
          <a:r>
            <a:rPr lang="ru-RU" dirty="0" smtClean="0"/>
            <a:t>распределены по:</a:t>
          </a:r>
          <a:endParaRPr lang="ru-RU" dirty="0"/>
        </a:p>
      </dgm:t>
    </dgm:pt>
    <dgm:pt modelId="{D8EAB57C-FB4E-4887-A741-75C079901744}" type="parTrans" cxnId="{7B40E56C-03A9-421E-9AD9-6BBA7CB7D4F9}">
      <dgm:prSet/>
      <dgm:spPr/>
      <dgm:t>
        <a:bodyPr/>
        <a:lstStyle/>
        <a:p>
          <a:endParaRPr lang="ru-RU"/>
        </a:p>
      </dgm:t>
    </dgm:pt>
    <dgm:pt modelId="{35E46538-7808-446A-AE3B-2F934EB8DB7F}" type="sibTrans" cxnId="{7B40E56C-03A9-421E-9AD9-6BBA7CB7D4F9}">
      <dgm:prSet/>
      <dgm:spPr/>
      <dgm:t>
        <a:bodyPr/>
        <a:lstStyle/>
        <a:p>
          <a:endParaRPr lang="ru-RU"/>
        </a:p>
      </dgm:t>
    </dgm:pt>
    <dgm:pt modelId="{2B790AF5-794A-47D6-967B-7A52E0CED150}">
      <dgm:prSet phldrT="[Текст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ru-RU" b="1" dirty="0" smtClean="0"/>
            <a:t>11 </a:t>
          </a:r>
          <a:r>
            <a:rPr lang="ru-RU" dirty="0" smtClean="0"/>
            <a:t> разделам  бюджетной  классификации</a:t>
          </a:r>
          <a:endParaRPr lang="ru-RU" dirty="0"/>
        </a:p>
      </dgm:t>
    </dgm:pt>
    <dgm:pt modelId="{6237A06C-93A6-49FF-9550-F1EE7F25AF65}" type="parTrans" cxnId="{2FF1DB8E-2E08-4EFC-ACA5-C0BE3A2ECE39}">
      <dgm:prSet/>
      <dgm:spPr/>
      <dgm:t>
        <a:bodyPr/>
        <a:lstStyle/>
        <a:p>
          <a:endParaRPr lang="ru-RU" dirty="0"/>
        </a:p>
      </dgm:t>
    </dgm:pt>
    <dgm:pt modelId="{754A2EB9-522C-4FA5-85D2-D7438BEE41D5}" type="sibTrans" cxnId="{2FF1DB8E-2E08-4EFC-ACA5-C0BE3A2ECE39}">
      <dgm:prSet/>
      <dgm:spPr/>
      <dgm:t>
        <a:bodyPr/>
        <a:lstStyle/>
        <a:p>
          <a:endParaRPr lang="ru-RU"/>
        </a:p>
      </dgm:t>
    </dgm:pt>
    <dgm:pt modelId="{17428C9F-9A2E-4460-9DCC-AEEE89DFA127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b="1" dirty="0" smtClean="0"/>
            <a:t>4 </a:t>
          </a:r>
          <a:r>
            <a:rPr lang="ru-RU" dirty="0" smtClean="0"/>
            <a:t>главным  распорядителям</a:t>
          </a:r>
          <a:endParaRPr lang="ru-RU" dirty="0"/>
        </a:p>
      </dgm:t>
    </dgm:pt>
    <dgm:pt modelId="{D6A877D8-21C8-454A-B483-4F9284453788}" type="parTrans" cxnId="{E98F8EDF-F351-4646-B4C4-791BA435356F}">
      <dgm:prSet/>
      <dgm:spPr/>
      <dgm:t>
        <a:bodyPr/>
        <a:lstStyle/>
        <a:p>
          <a:endParaRPr lang="ru-RU" dirty="0"/>
        </a:p>
      </dgm:t>
    </dgm:pt>
    <dgm:pt modelId="{2CD5D19F-8699-4D6C-A2CB-947CCAEE367D}" type="sibTrans" cxnId="{E98F8EDF-F351-4646-B4C4-791BA435356F}">
      <dgm:prSet/>
      <dgm:spPr/>
      <dgm:t>
        <a:bodyPr/>
        <a:lstStyle/>
        <a:p>
          <a:endParaRPr lang="ru-RU"/>
        </a:p>
      </dgm:t>
    </dgm:pt>
    <dgm:pt modelId="{CC6B4D61-FCA8-48E9-8354-DEAA1469D863}" type="pres">
      <dgm:prSet presAssocID="{DC9A6159-106F-4A53-9A61-B7C32B0E78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B66B490-8E27-47F0-B788-DA4A1C06CD45}" type="pres">
      <dgm:prSet presAssocID="{62629A1E-52E1-46DA-A6B0-14C31604457C}" presName="hierRoot1" presStyleCnt="0"/>
      <dgm:spPr/>
    </dgm:pt>
    <dgm:pt modelId="{06D1BE98-08EA-47F0-A2AC-08AA285CD4BD}" type="pres">
      <dgm:prSet presAssocID="{62629A1E-52E1-46DA-A6B0-14C31604457C}" presName="composite" presStyleCnt="0"/>
      <dgm:spPr/>
    </dgm:pt>
    <dgm:pt modelId="{65B9561D-EC2E-4267-94FC-BD8D24AB75FC}" type="pres">
      <dgm:prSet presAssocID="{62629A1E-52E1-46DA-A6B0-14C31604457C}" presName="background" presStyleLbl="node0" presStyleIdx="0" presStyleCnt="1"/>
      <dgm:spPr/>
    </dgm:pt>
    <dgm:pt modelId="{82479353-5695-4456-8E86-E7FA026E2FB9}" type="pres">
      <dgm:prSet presAssocID="{62629A1E-52E1-46DA-A6B0-14C31604457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33D31E-DF88-4957-8030-9F00F65F506C}" type="pres">
      <dgm:prSet presAssocID="{62629A1E-52E1-46DA-A6B0-14C31604457C}" presName="hierChild2" presStyleCnt="0"/>
      <dgm:spPr/>
    </dgm:pt>
    <dgm:pt modelId="{6582FEE0-CFEA-4DB5-95D7-D792339C2F96}" type="pres">
      <dgm:prSet presAssocID="{6237A06C-93A6-49FF-9550-F1EE7F25AF6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EF849EA7-1BB6-422B-B3CC-B059C3D14B78}" type="pres">
      <dgm:prSet presAssocID="{2B790AF5-794A-47D6-967B-7A52E0CED150}" presName="hierRoot2" presStyleCnt="0"/>
      <dgm:spPr/>
    </dgm:pt>
    <dgm:pt modelId="{DFDD136C-6398-4603-9078-3543F979574C}" type="pres">
      <dgm:prSet presAssocID="{2B790AF5-794A-47D6-967B-7A52E0CED150}" presName="composite2" presStyleCnt="0"/>
      <dgm:spPr/>
    </dgm:pt>
    <dgm:pt modelId="{06D0CAA3-75EF-435C-9305-FEF54406F389}" type="pres">
      <dgm:prSet presAssocID="{2B790AF5-794A-47D6-967B-7A52E0CED150}" presName="background2" presStyleLbl="node2" presStyleIdx="0" presStyleCnt="2"/>
      <dgm:spPr/>
    </dgm:pt>
    <dgm:pt modelId="{77D73783-94EB-4045-B1B9-56AD637628F5}" type="pres">
      <dgm:prSet presAssocID="{2B790AF5-794A-47D6-967B-7A52E0CED15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C570BB-226C-45CF-A635-54E4C4E1787A}" type="pres">
      <dgm:prSet presAssocID="{2B790AF5-794A-47D6-967B-7A52E0CED150}" presName="hierChild3" presStyleCnt="0"/>
      <dgm:spPr/>
    </dgm:pt>
    <dgm:pt modelId="{0EAAC864-9DE6-434C-AC94-A19EB3EDAEA7}" type="pres">
      <dgm:prSet presAssocID="{D6A877D8-21C8-454A-B483-4F928445378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E96F976-543E-4566-9E3F-D00379D0C68A}" type="pres">
      <dgm:prSet presAssocID="{17428C9F-9A2E-4460-9DCC-AEEE89DFA127}" presName="hierRoot2" presStyleCnt="0"/>
      <dgm:spPr/>
    </dgm:pt>
    <dgm:pt modelId="{1588AAE8-40FD-4497-A226-A77CAE29DEC3}" type="pres">
      <dgm:prSet presAssocID="{17428C9F-9A2E-4460-9DCC-AEEE89DFA127}" presName="composite2" presStyleCnt="0"/>
      <dgm:spPr/>
    </dgm:pt>
    <dgm:pt modelId="{BEA345BE-F0BF-45E9-AC58-7F323B34BE78}" type="pres">
      <dgm:prSet presAssocID="{17428C9F-9A2E-4460-9DCC-AEEE89DFA127}" presName="background2" presStyleLbl="node2" presStyleIdx="1" presStyleCnt="2"/>
      <dgm:spPr/>
    </dgm:pt>
    <dgm:pt modelId="{DE8D7B50-A106-448D-B753-97DFB01FF539}" type="pres">
      <dgm:prSet presAssocID="{17428C9F-9A2E-4460-9DCC-AEEE89DFA12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30EE7-B2AD-4F73-8AB0-21404980CD2D}" type="pres">
      <dgm:prSet presAssocID="{17428C9F-9A2E-4460-9DCC-AEEE89DFA127}" presName="hierChild3" presStyleCnt="0"/>
      <dgm:spPr/>
    </dgm:pt>
  </dgm:ptLst>
  <dgm:cxnLst>
    <dgm:cxn modelId="{B833F4A5-82DD-47B4-A181-9EF4848EBDFF}" type="presOf" srcId="{2B790AF5-794A-47D6-967B-7A52E0CED150}" destId="{77D73783-94EB-4045-B1B9-56AD637628F5}" srcOrd="0" destOrd="0" presId="urn:microsoft.com/office/officeart/2005/8/layout/hierarchy1"/>
    <dgm:cxn modelId="{FE2E7C7A-899F-4012-8023-E464509EB149}" type="presOf" srcId="{17428C9F-9A2E-4460-9DCC-AEEE89DFA127}" destId="{DE8D7B50-A106-448D-B753-97DFB01FF539}" srcOrd="0" destOrd="0" presId="urn:microsoft.com/office/officeart/2005/8/layout/hierarchy1"/>
    <dgm:cxn modelId="{0B7F813C-6B93-403A-8D0D-3451F6BAA464}" type="presOf" srcId="{62629A1E-52E1-46DA-A6B0-14C31604457C}" destId="{82479353-5695-4456-8E86-E7FA026E2FB9}" srcOrd="0" destOrd="0" presId="urn:microsoft.com/office/officeart/2005/8/layout/hierarchy1"/>
    <dgm:cxn modelId="{9589C896-9046-4965-9C36-80C9E5289659}" type="presOf" srcId="{6237A06C-93A6-49FF-9550-F1EE7F25AF65}" destId="{6582FEE0-CFEA-4DB5-95D7-D792339C2F96}" srcOrd="0" destOrd="0" presId="urn:microsoft.com/office/officeart/2005/8/layout/hierarchy1"/>
    <dgm:cxn modelId="{1ECAC137-8E79-402F-B79E-AD7BCB777ED7}" type="presOf" srcId="{DC9A6159-106F-4A53-9A61-B7C32B0E78B6}" destId="{CC6B4D61-FCA8-48E9-8354-DEAA1469D863}" srcOrd="0" destOrd="0" presId="urn:microsoft.com/office/officeart/2005/8/layout/hierarchy1"/>
    <dgm:cxn modelId="{E98F8EDF-F351-4646-B4C4-791BA435356F}" srcId="{62629A1E-52E1-46DA-A6B0-14C31604457C}" destId="{17428C9F-9A2E-4460-9DCC-AEEE89DFA127}" srcOrd="1" destOrd="0" parTransId="{D6A877D8-21C8-454A-B483-4F9284453788}" sibTransId="{2CD5D19F-8699-4D6C-A2CB-947CCAEE367D}"/>
    <dgm:cxn modelId="{9826E9DF-5F65-482A-A941-E341F84FEFE2}" type="presOf" srcId="{D6A877D8-21C8-454A-B483-4F9284453788}" destId="{0EAAC864-9DE6-434C-AC94-A19EB3EDAEA7}" srcOrd="0" destOrd="0" presId="urn:microsoft.com/office/officeart/2005/8/layout/hierarchy1"/>
    <dgm:cxn modelId="{2FF1DB8E-2E08-4EFC-ACA5-C0BE3A2ECE39}" srcId="{62629A1E-52E1-46DA-A6B0-14C31604457C}" destId="{2B790AF5-794A-47D6-967B-7A52E0CED150}" srcOrd="0" destOrd="0" parTransId="{6237A06C-93A6-49FF-9550-F1EE7F25AF65}" sibTransId="{754A2EB9-522C-4FA5-85D2-D7438BEE41D5}"/>
    <dgm:cxn modelId="{7B40E56C-03A9-421E-9AD9-6BBA7CB7D4F9}" srcId="{DC9A6159-106F-4A53-9A61-B7C32B0E78B6}" destId="{62629A1E-52E1-46DA-A6B0-14C31604457C}" srcOrd="0" destOrd="0" parTransId="{D8EAB57C-FB4E-4887-A741-75C079901744}" sibTransId="{35E46538-7808-446A-AE3B-2F934EB8DB7F}"/>
    <dgm:cxn modelId="{C6F51704-FA43-4340-943F-95EF745E5E5E}" type="presParOf" srcId="{CC6B4D61-FCA8-48E9-8354-DEAA1469D863}" destId="{AB66B490-8E27-47F0-B788-DA4A1C06CD45}" srcOrd="0" destOrd="0" presId="urn:microsoft.com/office/officeart/2005/8/layout/hierarchy1"/>
    <dgm:cxn modelId="{B0D7CB61-46D8-4988-A1AD-878BF58C3C3C}" type="presParOf" srcId="{AB66B490-8E27-47F0-B788-DA4A1C06CD45}" destId="{06D1BE98-08EA-47F0-A2AC-08AA285CD4BD}" srcOrd="0" destOrd="0" presId="urn:microsoft.com/office/officeart/2005/8/layout/hierarchy1"/>
    <dgm:cxn modelId="{CD7ADBEF-298D-4BE0-A792-4B35F64712EF}" type="presParOf" srcId="{06D1BE98-08EA-47F0-A2AC-08AA285CD4BD}" destId="{65B9561D-EC2E-4267-94FC-BD8D24AB75FC}" srcOrd="0" destOrd="0" presId="urn:microsoft.com/office/officeart/2005/8/layout/hierarchy1"/>
    <dgm:cxn modelId="{CB914FAE-19E2-4486-851E-3074DC2F3618}" type="presParOf" srcId="{06D1BE98-08EA-47F0-A2AC-08AA285CD4BD}" destId="{82479353-5695-4456-8E86-E7FA026E2FB9}" srcOrd="1" destOrd="0" presId="urn:microsoft.com/office/officeart/2005/8/layout/hierarchy1"/>
    <dgm:cxn modelId="{9CE8FE96-52A4-495F-B1AE-0FC1A2D4F21F}" type="presParOf" srcId="{AB66B490-8E27-47F0-B788-DA4A1C06CD45}" destId="{9633D31E-DF88-4957-8030-9F00F65F506C}" srcOrd="1" destOrd="0" presId="urn:microsoft.com/office/officeart/2005/8/layout/hierarchy1"/>
    <dgm:cxn modelId="{883837E3-22AE-4438-87FF-7E33BF234149}" type="presParOf" srcId="{9633D31E-DF88-4957-8030-9F00F65F506C}" destId="{6582FEE0-CFEA-4DB5-95D7-D792339C2F96}" srcOrd="0" destOrd="0" presId="urn:microsoft.com/office/officeart/2005/8/layout/hierarchy1"/>
    <dgm:cxn modelId="{918D1193-D02B-49D5-B053-FD591147DFF5}" type="presParOf" srcId="{9633D31E-DF88-4957-8030-9F00F65F506C}" destId="{EF849EA7-1BB6-422B-B3CC-B059C3D14B78}" srcOrd="1" destOrd="0" presId="urn:microsoft.com/office/officeart/2005/8/layout/hierarchy1"/>
    <dgm:cxn modelId="{2C8ECF0C-5FBA-4DC9-B249-E56553672A8F}" type="presParOf" srcId="{EF849EA7-1BB6-422B-B3CC-B059C3D14B78}" destId="{DFDD136C-6398-4603-9078-3543F979574C}" srcOrd="0" destOrd="0" presId="urn:microsoft.com/office/officeart/2005/8/layout/hierarchy1"/>
    <dgm:cxn modelId="{9D1E25A1-BC1F-4253-8FBC-1F6F41F34D6A}" type="presParOf" srcId="{DFDD136C-6398-4603-9078-3543F979574C}" destId="{06D0CAA3-75EF-435C-9305-FEF54406F389}" srcOrd="0" destOrd="0" presId="urn:microsoft.com/office/officeart/2005/8/layout/hierarchy1"/>
    <dgm:cxn modelId="{8C6C4179-047B-43BD-8055-0C67299A2F5F}" type="presParOf" srcId="{DFDD136C-6398-4603-9078-3543F979574C}" destId="{77D73783-94EB-4045-B1B9-56AD637628F5}" srcOrd="1" destOrd="0" presId="urn:microsoft.com/office/officeart/2005/8/layout/hierarchy1"/>
    <dgm:cxn modelId="{4119ECB4-E4C1-4B5C-B93B-D815DE92FFAD}" type="presParOf" srcId="{EF849EA7-1BB6-422B-B3CC-B059C3D14B78}" destId="{21C570BB-226C-45CF-A635-54E4C4E1787A}" srcOrd="1" destOrd="0" presId="urn:microsoft.com/office/officeart/2005/8/layout/hierarchy1"/>
    <dgm:cxn modelId="{7683D467-8F73-467A-8909-798C25442295}" type="presParOf" srcId="{9633D31E-DF88-4957-8030-9F00F65F506C}" destId="{0EAAC864-9DE6-434C-AC94-A19EB3EDAEA7}" srcOrd="2" destOrd="0" presId="urn:microsoft.com/office/officeart/2005/8/layout/hierarchy1"/>
    <dgm:cxn modelId="{5A42D9C1-DFE2-4F25-93FA-1663995857D9}" type="presParOf" srcId="{9633D31E-DF88-4957-8030-9F00F65F506C}" destId="{9E96F976-543E-4566-9E3F-D00379D0C68A}" srcOrd="3" destOrd="0" presId="urn:microsoft.com/office/officeart/2005/8/layout/hierarchy1"/>
    <dgm:cxn modelId="{D9F03236-10E2-4F94-816B-489AB197E5F5}" type="presParOf" srcId="{9E96F976-543E-4566-9E3F-D00379D0C68A}" destId="{1588AAE8-40FD-4497-A226-A77CAE29DEC3}" srcOrd="0" destOrd="0" presId="urn:microsoft.com/office/officeart/2005/8/layout/hierarchy1"/>
    <dgm:cxn modelId="{AAC1863D-842B-4015-A20F-5D6435C73D87}" type="presParOf" srcId="{1588AAE8-40FD-4497-A226-A77CAE29DEC3}" destId="{BEA345BE-F0BF-45E9-AC58-7F323B34BE78}" srcOrd="0" destOrd="0" presId="urn:microsoft.com/office/officeart/2005/8/layout/hierarchy1"/>
    <dgm:cxn modelId="{DB116533-E9AB-4BDC-9727-65325EA93C56}" type="presParOf" srcId="{1588AAE8-40FD-4497-A226-A77CAE29DEC3}" destId="{DE8D7B50-A106-448D-B753-97DFB01FF539}" srcOrd="1" destOrd="0" presId="urn:microsoft.com/office/officeart/2005/8/layout/hierarchy1"/>
    <dgm:cxn modelId="{8D8D6835-2B02-4ECB-B64D-D7B34207C196}" type="presParOf" srcId="{9E96F976-543E-4566-9E3F-D00379D0C68A}" destId="{9BA30EE7-B2AD-4F73-8AB0-21404980CD2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образования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B53735F5-03D1-4D78-946F-27BC541C8DD9}">
      <dgm:prSet phldrT="[Текст]" custT="1"/>
      <dgm:spPr/>
      <dgm:t>
        <a:bodyPr/>
        <a:lstStyle/>
        <a:p>
          <a:r>
            <a:rPr lang="ru-RU" sz="1500" b="1" dirty="0" smtClean="0"/>
            <a:t>2 дошкольных учреждения</a:t>
          </a:r>
          <a:endParaRPr lang="ru-RU" sz="1500" b="1" dirty="0"/>
        </a:p>
      </dgm:t>
    </dgm:pt>
    <dgm:pt modelId="{08CC532E-CE41-43C6-A416-E65A12A98E24}" type="parTrans" cxnId="{9ECD1E2F-C7C3-4F7C-B070-1F67469D21FB}">
      <dgm:prSet/>
      <dgm:spPr/>
      <dgm:t>
        <a:bodyPr/>
        <a:lstStyle/>
        <a:p>
          <a:endParaRPr lang="ru-RU" dirty="0"/>
        </a:p>
      </dgm:t>
    </dgm:pt>
    <dgm:pt modelId="{28391953-1023-4B05-A502-5873D6A1116B}" type="sibTrans" cxnId="{9ECD1E2F-C7C3-4F7C-B070-1F67469D21F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500" b="1" dirty="0" smtClean="0"/>
            <a:t>1 общеобразовательное  учреждение</a:t>
          </a:r>
          <a:endParaRPr lang="ru-RU" sz="15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A243BA09-EEE9-45A7-A903-4D6559E2777A}">
      <dgm:prSet phldrT="[Текст]" custT="1"/>
      <dgm:spPr/>
      <dgm:t>
        <a:bodyPr/>
        <a:lstStyle/>
        <a:p>
          <a:r>
            <a:rPr lang="ru-RU" sz="1500" b="1" dirty="0" smtClean="0"/>
            <a:t>4 учреждения   дополнительного образования</a:t>
          </a:r>
          <a:endParaRPr lang="ru-RU" sz="1500" b="1" dirty="0"/>
        </a:p>
      </dgm:t>
    </dgm:pt>
    <dgm:pt modelId="{DE4F4757-9CEE-4D88-875D-2395582EF3B3}" type="parTrans" cxnId="{DADB59CE-5E16-41A6-9F6A-02586E3E574B}">
      <dgm:prSet/>
      <dgm:spPr/>
      <dgm:t>
        <a:bodyPr/>
        <a:lstStyle/>
        <a:p>
          <a:endParaRPr lang="ru-RU" dirty="0"/>
        </a:p>
      </dgm:t>
    </dgm:pt>
    <dgm:pt modelId="{CFD95F1B-7F97-442F-9142-3C42A4D96AA2}" type="sibTrans" cxnId="{DADB59CE-5E16-41A6-9F6A-02586E3E574B}">
      <dgm:prSet/>
      <dgm:spPr/>
      <dgm:t>
        <a:bodyPr/>
        <a:lstStyle/>
        <a:p>
          <a:endParaRPr lang="ru-RU"/>
        </a:p>
      </dgm:t>
    </dgm:pt>
    <dgm:pt modelId="{EA1F9739-D878-45D3-A07F-03507E774CAA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оздоровления, молодежной политики </a:t>
          </a:r>
          <a:endParaRPr lang="ru-RU" sz="1500" b="1" dirty="0"/>
        </a:p>
      </dgm:t>
    </dgm:pt>
    <dgm:pt modelId="{F4C69066-2A97-4221-822E-ED3FA94C3A2D}" type="parTrans" cxnId="{D96CFEF2-5D93-4438-AC8A-D40303747DB8}">
      <dgm:prSet/>
      <dgm:spPr/>
      <dgm:t>
        <a:bodyPr/>
        <a:lstStyle/>
        <a:p>
          <a:endParaRPr lang="ru-RU"/>
        </a:p>
      </dgm:t>
    </dgm:pt>
    <dgm:pt modelId="{C340AE0B-4B5E-43BB-8F17-2A82391AE73E}" type="sibTrans" cxnId="{D96CFEF2-5D93-4438-AC8A-D40303747DB8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471870F9-0A25-4EC8-8CF2-E688B1EEB5CB}" type="pres">
      <dgm:prSet presAssocID="{08CC532E-CE41-43C6-A416-E65A12A98E24}" presName="Name37" presStyleLbl="parChTrans1D2" presStyleIdx="0" presStyleCnt="4"/>
      <dgm:spPr/>
      <dgm:t>
        <a:bodyPr/>
        <a:lstStyle/>
        <a:p>
          <a:endParaRPr lang="ru-RU"/>
        </a:p>
      </dgm:t>
    </dgm:pt>
    <dgm:pt modelId="{9B43F701-4A81-4015-9E32-5EEE734800BA}" type="pres">
      <dgm:prSet presAssocID="{B53735F5-03D1-4D78-946F-27BC541C8DD9}" presName="hierRoot2" presStyleCnt="0">
        <dgm:presLayoutVars>
          <dgm:hierBranch val="init"/>
        </dgm:presLayoutVars>
      </dgm:prSet>
      <dgm:spPr/>
    </dgm:pt>
    <dgm:pt modelId="{DBE76A69-3AC8-4E96-923D-F3FC02091608}" type="pres">
      <dgm:prSet presAssocID="{B53735F5-03D1-4D78-946F-27BC541C8DD9}" presName="rootComposite" presStyleCnt="0"/>
      <dgm:spPr/>
    </dgm:pt>
    <dgm:pt modelId="{E48D334F-D2D8-4959-9517-CBAFF7AD4545}" type="pres">
      <dgm:prSet presAssocID="{B53735F5-03D1-4D78-946F-27BC541C8DD9}" presName="rootText" presStyleLbl="node2" presStyleIdx="0" presStyleCnt="4" custScaleX="109895" custScaleY="256546" custLinFactNeighborX="4658" custLinFactNeighborY="-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AC7D2-2103-4A87-877B-D17388EFDCDF}" type="pres">
      <dgm:prSet presAssocID="{B53735F5-03D1-4D78-946F-27BC541C8DD9}" presName="rootConnector" presStyleLbl="node2" presStyleIdx="0" presStyleCnt="4"/>
      <dgm:spPr/>
      <dgm:t>
        <a:bodyPr/>
        <a:lstStyle/>
        <a:p>
          <a:endParaRPr lang="ru-RU"/>
        </a:p>
      </dgm:t>
    </dgm:pt>
    <dgm:pt modelId="{AB89F2A7-177B-43B8-8E1D-BA5077BB05E3}" type="pres">
      <dgm:prSet presAssocID="{B53735F5-03D1-4D78-946F-27BC541C8DD9}" presName="hierChild4" presStyleCnt="0"/>
      <dgm:spPr/>
    </dgm:pt>
    <dgm:pt modelId="{0201ADFB-4B51-48B2-BA2A-66C9333F4CC2}" type="pres">
      <dgm:prSet presAssocID="{B53735F5-03D1-4D78-946F-27BC541C8DD9}" presName="hierChild5" presStyleCnt="0"/>
      <dgm:spPr/>
    </dgm:pt>
    <dgm:pt modelId="{90754695-0374-4FB9-8A3A-5C5F46DEA891}" type="pres">
      <dgm:prSet presAssocID="{D2884DF6-A0BC-46C1-BF57-9229BEF00896}" presName="Name37" presStyleLbl="parChTrans1D2" presStyleIdx="1" presStyleCnt="4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1" presStyleCnt="4" custScaleX="85474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1" presStyleCnt="4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0E51F6DC-F504-45DF-AA1C-F34E9C53EF59}" type="pres">
      <dgm:prSet presAssocID="{DE4F4757-9CEE-4D88-875D-2395582EF3B3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9F5C6A6-81A6-4410-9DD9-630FCDE1E944}" type="pres">
      <dgm:prSet presAssocID="{A243BA09-EEE9-45A7-A903-4D6559E2777A}" presName="hierRoot2" presStyleCnt="0">
        <dgm:presLayoutVars>
          <dgm:hierBranch val="init"/>
        </dgm:presLayoutVars>
      </dgm:prSet>
      <dgm:spPr/>
    </dgm:pt>
    <dgm:pt modelId="{5A978D31-1E79-4B4F-BBD8-6F092022A959}" type="pres">
      <dgm:prSet presAssocID="{A243BA09-EEE9-45A7-A903-4D6559E2777A}" presName="rootComposite" presStyleCnt="0"/>
      <dgm:spPr/>
    </dgm:pt>
    <dgm:pt modelId="{890575FC-3489-4E8A-ADB4-E55C6A5337B5}" type="pres">
      <dgm:prSet presAssocID="{A243BA09-EEE9-45A7-A903-4D6559E2777A}" presName="rootText" presStyleLbl="node2" presStyleIdx="2" presStyleCnt="4" custScaleX="115613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0E8C6F-B003-4358-8D89-8C434090872B}" type="pres">
      <dgm:prSet presAssocID="{A243BA09-EEE9-45A7-A903-4D6559E2777A}" presName="rootConnector" presStyleLbl="node2" presStyleIdx="2" presStyleCnt="4"/>
      <dgm:spPr/>
      <dgm:t>
        <a:bodyPr/>
        <a:lstStyle/>
        <a:p>
          <a:endParaRPr lang="ru-RU"/>
        </a:p>
      </dgm:t>
    </dgm:pt>
    <dgm:pt modelId="{6E7A101A-8B56-4298-B4FF-7EFC701C66D6}" type="pres">
      <dgm:prSet presAssocID="{A243BA09-EEE9-45A7-A903-4D6559E2777A}" presName="hierChild4" presStyleCnt="0"/>
      <dgm:spPr/>
    </dgm:pt>
    <dgm:pt modelId="{6C0D13E4-774A-44D3-9A8B-3901D7987987}" type="pres">
      <dgm:prSet presAssocID="{A243BA09-EEE9-45A7-A903-4D6559E2777A}" presName="hierChild5" presStyleCnt="0"/>
      <dgm:spPr/>
    </dgm:pt>
    <dgm:pt modelId="{EACCB043-A4A8-414D-A690-F560BA27D435}" type="pres">
      <dgm:prSet presAssocID="{F4C69066-2A97-4221-822E-ED3FA94C3A2D}" presName="Name37" presStyleLbl="parChTrans1D2" presStyleIdx="3" presStyleCnt="4"/>
      <dgm:spPr/>
      <dgm:t>
        <a:bodyPr/>
        <a:lstStyle/>
        <a:p>
          <a:endParaRPr lang="ru-RU"/>
        </a:p>
      </dgm:t>
    </dgm:pt>
    <dgm:pt modelId="{11A60245-8F64-478A-BB52-E26FE266CCB2}" type="pres">
      <dgm:prSet presAssocID="{EA1F9739-D878-45D3-A07F-03507E774CAA}" presName="hierRoot2" presStyleCnt="0">
        <dgm:presLayoutVars>
          <dgm:hierBranch val="init"/>
        </dgm:presLayoutVars>
      </dgm:prSet>
      <dgm:spPr/>
    </dgm:pt>
    <dgm:pt modelId="{412FDD8C-9276-49BE-BC57-45094712B02F}" type="pres">
      <dgm:prSet presAssocID="{EA1F9739-D878-45D3-A07F-03507E774CAA}" presName="rootComposite" presStyleCnt="0"/>
      <dgm:spPr/>
    </dgm:pt>
    <dgm:pt modelId="{543BA22C-2C7B-4A57-BAD0-EBE900A0D8FA}" type="pres">
      <dgm:prSet presAssocID="{EA1F9739-D878-45D3-A07F-03507E774CAA}" presName="rootText" presStyleLbl="node2" presStyleIdx="3" presStyleCnt="4" custScaleX="91387" custScaleY="244712" custLinFactNeighborX="-3979" custLinFactNeighborY="6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6E6F1F-68AE-4320-98B6-B4814866BD35}" type="pres">
      <dgm:prSet presAssocID="{EA1F9739-D878-45D3-A07F-03507E774CAA}" presName="rootConnector" presStyleLbl="node2" presStyleIdx="3" presStyleCnt="4"/>
      <dgm:spPr/>
      <dgm:t>
        <a:bodyPr/>
        <a:lstStyle/>
        <a:p>
          <a:endParaRPr lang="ru-RU"/>
        </a:p>
      </dgm:t>
    </dgm:pt>
    <dgm:pt modelId="{2DAB6225-CE54-45C2-BBB1-1B5BC49CE6B8}" type="pres">
      <dgm:prSet presAssocID="{EA1F9739-D878-45D3-A07F-03507E774CAA}" presName="hierChild4" presStyleCnt="0"/>
      <dgm:spPr/>
    </dgm:pt>
    <dgm:pt modelId="{354A45F5-6E3A-48A5-B6DC-4DEFC140F64C}" type="pres">
      <dgm:prSet presAssocID="{EA1F9739-D878-45D3-A07F-03507E774CAA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D96CFEF2-5D93-4438-AC8A-D40303747DB8}" srcId="{3A5157DB-B23C-43AC-9615-E05BC5ECE3F1}" destId="{EA1F9739-D878-45D3-A07F-03507E774CAA}" srcOrd="3" destOrd="0" parTransId="{F4C69066-2A97-4221-822E-ED3FA94C3A2D}" sibTransId="{C340AE0B-4B5E-43BB-8F17-2A82391AE73E}"/>
    <dgm:cxn modelId="{E57CF29E-6DF3-4767-B107-0EEAA36C64DA}" type="presOf" srcId="{02BBC5BB-EBBA-4BED-81FC-881FB9186F17}" destId="{32D53AE6-FE45-477B-8537-7C14BA497127}" srcOrd="0" destOrd="0" presId="urn:microsoft.com/office/officeart/2005/8/layout/orgChart1"/>
    <dgm:cxn modelId="{DADB59CE-5E16-41A6-9F6A-02586E3E574B}" srcId="{3A5157DB-B23C-43AC-9615-E05BC5ECE3F1}" destId="{A243BA09-EEE9-45A7-A903-4D6559E2777A}" srcOrd="2" destOrd="0" parTransId="{DE4F4757-9CEE-4D88-875D-2395582EF3B3}" sibTransId="{CFD95F1B-7F97-442F-9142-3C42A4D96AA2}"/>
    <dgm:cxn modelId="{B708D824-173F-4492-A51B-E6E72F9CAFD8}" type="presOf" srcId="{EA1F9739-D878-45D3-A07F-03507E774CAA}" destId="{543BA22C-2C7B-4A57-BAD0-EBE900A0D8FA}" srcOrd="0" destOrd="0" presId="urn:microsoft.com/office/officeart/2005/8/layout/orgChart1"/>
    <dgm:cxn modelId="{4A1DEBE4-E195-4278-923F-F28AAB114A6D}" type="presOf" srcId="{EA1F9739-D878-45D3-A07F-03507E774CAA}" destId="{9A6E6F1F-68AE-4320-98B6-B4814866BD35}" srcOrd="1" destOrd="0" presId="urn:microsoft.com/office/officeart/2005/8/layout/orgChart1"/>
    <dgm:cxn modelId="{63A3D907-7BA1-460C-853C-982DD6061AB3}" type="presOf" srcId="{D2884DF6-A0BC-46C1-BF57-9229BEF00896}" destId="{90754695-0374-4FB9-8A3A-5C5F46DEA891}" srcOrd="0" destOrd="0" presId="urn:microsoft.com/office/officeart/2005/8/layout/orgChart1"/>
    <dgm:cxn modelId="{B5C81177-F105-449E-81BB-777CB2F6793D}" type="presOf" srcId="{B53735F5-03D1-4D78-946F-27BC541C8DD9}" destId="{70FAC7D2-2103-4A87-877B-D17388EFDCDF}" srcOrd="1" destOrd="0" presId="urn:microsoft.com/office/officeart/2005/8/layout/orgChart1"/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170B729E-E461-480E-B327-266CBE2DC05F}" type="presOf" srcId="{D4271939-FB23-4718-92EF-F5348DDBB4F2}" destId="{EDBFECDD-41BF-482C-8ACE-D562641668CB}" srcOrd="1" destOrd="0" presId="urn:microsoft.com/office/officeart/2005/8/layout/orgChart1"/>
    <dgm:cxn modelId="{9ECD1E2F-C7C3-4F7C-B070-1F67469D21FB}" srcId="{3A5157DB-B23C-43AC-9615-E05BC5ECE3F1}" destId="{B53735F5-03D1-4D78-946F-27BC541C8DD9}" srcOrd="0" destOrd="0" parTransId="{08CC532E-CE41-43C6-A416-E65A12A98E24}" sibTransId="{28391953-1023-4B05-A502-5873D6A1116B}"/>
    <dgm:cxn modelId="{21172BB9-D909-487F-986A-905A9ED964D3}" type="presOf" srcId="{A243BA09-EEE9-45A7-A903-4D6559E2777A}" destId="{CC0E8C6F-B003-4358-8D89-8C434090872B}" srcOrd="1" destOrd="0" presId="urn:microsoft.com/office/officeart/2005/8/layout/orgChart1"/>
    <dgm:cxn modelId="{AB3065C4-8272-4144-8E09-CFE8A2E3FEA9}" type="presOf" srcId="{3A5157DB-B23C-43AC-9615-E05BC5ECE3F1}" destId="{20CDC0FB-28F3-4CC1-85D7-98169AC51248}" srcOrd="0" destOrd="0" presId="urn:microsoft.com/office/officeart/2005/8/layout/orgChart1"/>
    <dgm:cxn modelId="{6527D37B-0068-4F42-97CF-38CD0AF206D7}" type="presOf" srcId="{A243BA09-EEE9-45A7-A903-4D6559E2777A}" destId="{890575FC-3489-4E8A-ADB4-E55C6A5337B5}" srcOrd="0" destOrd="0" presId="urn:microsoft.com/office/officeart/2005/8/layout/orgChart1"/>
    <dgm:cxn modelId="{5AD74A15-C089-4453-A1B9-F8FE3055EBB3}" type="presOf" srcId="{F4C69066-2A97-4221-822E-ED3FA94C3A2D}" destId="{EACCB043-A4A8-414D-A690-F560BA27D435}" srcOrd="0" destOrd="0" presId="urn:microsoft.com/office/officeart/2005/8/layout/orgChart1"/>
    <dgm:cxn modelId="{396C8505-B8A8-42B1-BA1B-BE2AA8ABDCBD}" type="presOf" srcId="{D4271939-FB23-4718-92EF-F5348DDBB4F2}" destId="{7427BD45-887B-47D1-BBDA-6E8A71B42AB4}" srcOrd="0" destOrd="0" presId="urn:microsoft.com/office/officeart/2005/8/layout/orgChart1"/>
    <dgm:cxn modelId="{1E7F05CE-71C7-41B5-B89E-8460BB9A29ED}" type="presOf" srcId="{08CC532E-CE41-43C6-A416-E65A12A98E24}" destId="{471870F9-0A25-4EC8-8CF2-E688B1EEB5CB}" srcOrd="0" destOrd="0" presId="urn:microsoft.com/office/officeart/2005/8/layout/orgChart1"/>
    <dgm:cxn modelId="{91E2C2A7-80D0-40E1-A153-9748CE567333}" type="presOf" srcId="{DE4F4757-9CEE-4D88-875D-2395582EF3B3}" destId="{0E51F6DC-F504-45DF-AA1C-F34E9C53EF59}" srcOrd="0" destOrd="0" presId="urn:microsoft.com/office/officeart/2005/8/layout/orgChart1"/>
    <dgm:cxn modelId="{F6528E68-A49E-4968-8C4F-6DF690620A6D}" type="presOf" srcId="{3A5157DB-B23C-43AC-9615-E05BC5ECE3F1}" destId="{21FABAAB-51AA-4751-945B-C85A53B092CB}" srcOrd="1" destOrd="0" presId="urn:microsoft.com/office/officeart/2005/8/layout/orgChart1"/>
    <dgm:cxn modelId="{282E591C-E72D-4278-AC8B-36F6E0FD344C}" srcId="{3A5157DB-B23C-43AC-9615-E05BC5ECE3F1}" destId="{D4271939-FB23-4718-92EF-F5348DDBB4F2}" srcOrd="1" destOrd="0" parTransId="{D2884DF6-A0BC-46C1-BF57-9229BEF00896}" sibTransId="{BDFEE90F-6525-4D20-A1D8-2C876A33C447}"/>
    <dgm:cxn modelId="{065441DD-A57E-4A15-8012-C4F0C2AB48AD}" type="presOf" srcId="{B53735F5-03D1-4D78-946F-27BC541C8DD9}" destId="{E48D334F-D2D8-4959-9517-CBAFF7AD4545}" srcOrd="0" destOrd="0" presId="urn:microsoft.com/office/officeart/2005/8/layout/orgChart1"/>
    <dgm:cxn modelId="{4C8B83F6-2902-4EDF-96AE-F90859A9A46C}" type="presParOf" srcId="{32D53AE6-FE45-477B-8537-7C14BA497127}" destId="{4B868AB2-9AEE-4501-85BE-97EFF2A5554D}" srcOrd="0" destOrd="0" presId="urn:microsoft.com/office/officeart/2005/8/layout/orgChart1"/>
    <dgm:cxn modelId="{3FDC9674-6446-4C98-8D1F-953EE50D5CCE}" type="presParOf" srcId="{4B868AB2-9AEE-4501-85BE-97EFF2A5554D}" destId="{CBDC8F0C-C9B2-4BCF-B914-BFF2AF691B10}" srcOrd="0" destOrd="0" presId="urn:microsoft.com/office/officeart/2005/8/layout/orgChart1"/>
    <dgm:cxn modelId="{83E116B7-5ECC-45A2-978A-DD1567449F71}" type="presParOf" srcId="{CBDC8F0C-C9B2-4BCF-B914-BFF2AF691B10}" destId="{20CDC0FB-28F3-4CC1-85D7-98169AC51248}" srcOrd="0" destOrd="0" presId="urn:microsoft.com/office/officeart/2005/8/layout/orgChart1"/>
    <dgm:cxn modelId="{9C336D46-9F32-4054-A309-6F436B890A2E}" type="presParOf" srcId="{CBDC8F0C-C9B2-4BCF-B914-BFF2AF691B10}" destId="{21FABAAB-51AA-4751-945B-C85A53B092CB}" srcOrd="1" destOrd="0" presId="urn:microsoft.com/office/officeart/2005/8/layout/orgChart1"/>
    <dgm:cxn modelId="{63B50D0E-C842-467A-8069-EEF6AF1C441B}" type="presParOf" srcId="{4B868AB2-9AEE-4501-85BE-97EFF2A5554D}" destId="{F03A97C8-BA8E-4521-9C5C-7AABD0E68841}" srcOrd="1" destOrd="0" presId="urn:microsoft.com/office/officeart/2005/8/layout/orgChart1"/>
    <dgm:cxn modelId="{CE263FCB-E43C-4A81-8D1D-BF5C3C194DB9}" type="presParOf" srcId="{F03A97C8-BA8E-4521-9C5C-7AABD0E68841}" destId="{471870F9-0A25-4EC8-8CF2-E688B1EEB5CB}" srcOrd="0" destOrd="0" presId="urn:microsoft.com/office/officeart/2005/8/layout/orgChart1"/>
    <dgm:cxn modelId="{1AD66493-8377-473E-9D86-470D86F9316C}" type="presParOf" srcId="{F03A97C8-BA8E-4521-9C5C-7AABD0E68841}" destId="{9B43F701-4A81-4015-9E32-5EEE734800BA}" srcOrd="1" destOrd="0" presId="urn:microsoft.com/office/officeart/2005/8/layout/orgChart1"/>
    <dgm:cxn modelId="{18904392-D296-460E-8D5D-1527F3B78B1B}" type="presParOf" srcId="{9B43F701-4A81-4015-9E32-5EEE734800BA}" destId="{DBE76A69-3AC8-4E96-923D-F3FC02091608}" srcOrd="0" destOrd="0" presId="urn:microsoft.com/office/officeart/2005/8/layout/orgChart1"/>
    <dgm:cxn modelId="{FFC202D3-476F-453A-9684-B05A2C67040B}" type="presParOf" srcId="{DBE76A69-3AC8-4E96-923D-F3FC02091608}" destId="{E48D334F-D2D8-4959-9517-CBAFF7AD4545}" srcOrd="0" destOrd="0" presId="urn:microsoft.com/office/officeart/2005/8/layout/orgChart1"/>
    <dgm:cxn modelId="{228D774D-9891-491D-98C6-C163A654FF59}" type="presParOf" srcId="{DBE76A69-3AC8-4E96-923D-F3FC02091608}" destId="{70FAC7D2-2103-4A87-877B-D17388EFDCDF}" srcOrd="1" destOrd="0" presId="urn:microsoft.com/office/officeart/2005/8/layout/orgChart1"/>
    <dgm:cxn modelId="{F69C8BE4-23D4-4B80-8616-A541B4809672}" type="presParOf" srcId="{9B43F701-4A81-4015-9E32-5EEE734800BA}" destId="{AB89F2A7-177B-43B8-8E1D-BA5077BB05E3}" srcOrd="1" destOrd="0" presId="urn:microsoft.com/office/officeart/2005/8/layout/orgChart1"/>
    <dgm:cxn modelId="{1CEDC947-EAF5-4169-BD93-76201F020F53}" type="presParOf" srcId="{9B43F701-4A81-4015-9E32-5EEE734800BA}" destId="{0201ADFB-4B51-48B2-BA2A-66C9333F4CC2}" srcOrd="2" destOrd="0" presId="urn:microsoft.com/office/officeart/2005/8/layout/orgChart1"/>
    <dgm:cxn modelId="{BE8BA770-BAD9-41B5-9C9E-BDA542456E47}" type="presParOf" srcId="{F03A97C8-BA8E-4521-9C5C-7AABD0E68841}" destId="{90754695-0374-4FB9-8A3A-5C5F46DEA891}" srcOrd="2" destOrd="0" presId="urn:microsoft.com/office/officeart/2005/8/layout/orgChart1"/>
    <dgm:cxn modelId="{0BBEDFC5-FE88-4CF3-AD29-B2CBD79345B6}" type="presParOf" srcId="{F03A97C8-BA8E-4521-9C5C-7AABD0E68841}" destId="{9A573C28-7404-4F0D-9F19-313F0CBBE1E3}" srcOrd="3" destOrd="0" presId="urn:microsoft.com/office/officeart/2005/8/layout/orgChart1"/>
    <dgm:cxn modelId="{9ACE071C-89DF-45C1-B390-8AF34AD26B20}" type="presParOf" srcId="{9A573C28-7404-4F0D-9F19-313F0CBBE1E3}" destId="{C5C5653D-52DB-445A-9D9C-C80DFF182ACF}" srcOrd="0" destOrd="0" presId="urn:microsoft.com/office/officeart/2005/8/layout/orgChart1"/>
    <dgm:cxn modelId="{BE01DA81-3422-4375-92A2-6678A36D0909}" type="presParOf" srcId="{C5C5653D-52DB-445A-9D9C-C80DFF182ACF}" destId="{7427BD45-887B-47D1-BBDA-6E8A71B42AB4}" srcOrd="0" destOrd="0" presId="urn:microsoft.com/office/officeart/2005/8/layout/orgChart1"/>
    <dgm:cxn modelId="{01A2F8F9-D04F-4D0A-AD1C-08A7B9205677}" type="presParOf" srcId="{C5C5653D-52DB-445A-9D9C-C80DFF182ACF}" destId="{EDBFECDD-41BF-482C-8ACE-D562641668CB}" srcOrd="1" destOrd="0" presId="urn:microsoft.com/office/officeart/2005/8/layout/orgChart1"/>
    <dgm:cxn modelId="{727C39E7-6B9D-44F4-A2AC-C51BFB86273A}" type="presParOf" srcId="{9A573C28-7404-4F0D-9F19-313F0CBBE1E3}" destId="{ED2EA2B9-BB13-44E2-83DC-BCB9789A2EF6}" srcOrd="1" destOrd="0" presId="urn:microsoft.com/office/officeart/2005/8/layout/orgChart1"/>
    <dgm:cxn modelId="{20B0622B-6C3B-4A46-8098-388BA58F31F0}" type="presParOf" srcId="{9A573C28-7404-4F0D-9F19-313F0CBBE1E3}" destId="{C3CFAA75-6EC3-419A-9B3B-B26949EBE362}" srcOrd="2" destOrd="0" presId="urn:microsoft.com/office/officeart/2005/8/layout/orgChart1"/>
    <dgm:cxn modelId="{6B543244-9F50-44CD-A102-0C563F4A6F65}" type="presParOf" srcId="{F03A97C8-BA8E-4521-9C5C-7AABD0E68841}" destId="{0E51F6DC-F504-45DF-AA1C-F34E9C53EF59}" srcOrd="4" destOrd="0" presId="urn:microsoft.com/office/officeart/2005/8/layout/orgChart1"/>
    <dgm:cxn modelId="{68F1DA6C-CAF9-43AA-B5D5-4F7519F47F19}" type="presParOf" srcId="{F03A97C8-BA8E-4521-9C5C-7AABD0E68841}" destId="{29F5C6A6-81A6-4410-9DD9-630FCDE1E944}" srcOrd="5" destOrd="0" presId="urn:microsoft.com/office/officeart/2005/8/layout/orgChart1"/>
    <dgm:cxn modelId="{9B1698AF-B4C0-4687-8D7B-F64AFDEE8A9A}" type="presParOf" srcId="{29F5C6A6-81A6-4410-9DD9-630FCDE1E944}" destId="{5A978D31-1E79-4B4F-BBD8-6F092022A959}" srcOrd="0" destOrd="0" presId="urn:microsoft.com/office/officeart/2005/8/layout/orgChart1"/>
    <dgm:cxn modelId="{3E4B10C7-F21B-4299-87F9-58720FF66882}" type="presParOf" srcId="{5A978D31-1E79-4B4F-BBD8-6F092022A959}" destId="{890575FC-3489-4E8A-ADB4-E55C6A5337B5}" srcOrd="0" destOrd="0" presId="urn:microsoft.com/office/officeart/2005/8/layout/orgChart1"/>
    <dgm:cxn modelId="{35D128F0-9267-4117-9D9C-5959E6C5DDF9}" type="presParOf" srcId="{5A978D31-1E79-4B4F-BBD8-6F092022A959}" destId="{CC0E8C6F-B003-4358-8D89-8C434090872B}" srcOrd="1" destOrd="0" presId="urn:microsoft.com/office/officeart/2005/8/layout/orgChart1"/>
    <dgm:cxn modelId="{6DF113DC-79E5-41DD-BD51-31E49ECD0533}" type="presParOf" srcId="{29F5C6A6-81A6-4410-9DD9-630FCDE1E944}" destId="{6E7A101A-8B56-4298-B4FF-7EFC701C66D6}" srcOrd="1" destOrd="0" presId="urn:microsoft.com/office/officeart/2005/8/layout/orgChart1"/>
    <dgm:cxn modelId="{3E472244-16EB-4FC1-9341-BA0195AC5885}" type="presParOf" srcId="{29F5C6A6-81A6-4410-9DD9-630FCDE1E944}" destId="{6C0D13E4-774A-44D3-9A8B-3901D7987987}" srcOrd="2" destOrd="0" presId="urn:microsoft.com/office/officeart/2005/8/layout/orgChart1"/>
    <dgm:cxn modelId="{E7E8CEC7-3F71-4D2E-A9C4-36E93D674EFB}" type="presParOf" srcId="{F03A97C8-BA8E-4521-9C5C-7AABD0E68841}" destId="{EACCB043-A4A8-414D-A690-F560BA27D435}" srcOrd="6" destOrd="0" presId="urn:microsoft.com/office/officeart/2005/8/layout/orgChart1"/>
    <dgm:cxn modelId="{78077F91-9219-422D-AE53-3A4102D4BE38}" type="presParOf" srcId="{F03A97C8-BA8E-4521-9C5C-7AABD0E68841}" destId="{11A60245-8F64-478A-BB52-E26FE266CCB2}" srcOrd="7" destOrd="0" presId="urn:microsoft.com/office/officeart/2005/8/layout/orgChart1"/>
    <dgm:cxn modelId="{7763DD06-CF75-4B88-82B4-9CD6584B02F1}" type="presParOf" srcId="{11A60245-8F64-478A-BB52-E26FE266CCB2}" destId="{412FDD8C-9276-49BE-BC57-45094712B02F}" srcOrd="0" destOrd="0" presId="urn:microsoft.com/office/officeart/2005/8/layout/orgChart1"/>
    <dgm:cxn modelId="{7471BF97-4F42-4518-82FB-65C4025F1EB0}" type="presParOf" srcId="{412FDD8C-9276-49BE-BC57-45094712B02F}" destId="{543BA22C-2C7B-4A57-BAD0-EBE900A0D8FA}" srcOrd="0" destOrd="0" presId="urn:microsoft.com/office/officeart/2005/8/layout/orgChart1"/>
    <dgm:cxn modelId="{D2149770-5690-4D99-A453-D7171519DFAC}" type="presParOf" srcId="{412FDD8C-9276-49BE-BC57-45094712B02F}" destId="{9A6E6F1F-68AE-4320-98B6-B4814866BD35}" srcOrd="1" destOrd="0" presId="urn:microsoft.com/office/officeart/2005/8/layout/orgChart1"/>
    <dgm:cxn modelId="{CCF317E9-E881-4E53-B3E6-FD2B14CAB0BC}" type="presParOf" srcId="{11A60245-8F64-478A-BB52-E26FE266CCB2}" destId="{2DAB6225-CE54-45C2-BBB1-1B5BC49CE6B8}" srcOrd="1" destOrd="0" presId="urn:microsoft.com/office/officeart/2005/8/layout/orgChart1"/>
    <dgm:cxn modelId="{A502FCA4-FA7C-489A-BAA5-016DE8126963}" type="presParOf" srcId="{11A60245-8F64-478A-BB52-E26FE266CCB2}" destId="{354A45F5-6E3A-48A5-B6DC-4DEFC140F64C}" srcOrd="2" destOrd="0" presId="urn:microsoft.com/office/officeart/2005/8/layout/orgChart1"/>
    <dgm:cxn modelId="{884B4BF0-7D92-4CCA-9036-59A67E9319B9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образования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Совершенствование организации питания в образовательных учреждениях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Содержание и обеспечение деятельности муниципальных учреждений  образования 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600" b="1" dirty="0" smtClean="0"/>
            <a:t>Организация оздоровительной кампании детей</a:t>
          </a:r>
          <a:endParaRPr lang="ru-RU" sz="16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600" b="1" dirty="0" smtClean="0"/>
            <a:t>Проведение мероприятий с различными категориями молодежи</a:t>
          </a:r>
          <a:endParaRPr lang="ru-RU" sz="160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5C7F3EB3-C96A-435B-B77D-8736093AD894}">
      <dgm:prSet phldrT="[Текст]" custT="1"/>
      <dgm:spPr/>
      <dgm:t>
        <a:bodyPr/>
        <a:lstStyle/>
        <a:p>
          <a:r>
            <a:rPr lang="ru-RU" sz="1600" b="1" dirty="0" smtClean="0"/>
            <a:t>Прочие мероприятия в области образования</a:t>
          </a:r>
          <a:endParaRPr lang="ru-RU" sz="1600" b="1" dirty="0"/>
        </a:p>
      </dgm:t>
    </dgm:pt>
    <dgm:pt modelId="{C85B600E-3762-4DB4-9C98-3A2908976833}" type="parTrans" cxnId="{608B5B87-E815-4A8F-B87A-64388FBE3630}">
      <dgm:prSet/>
      <dgm:spPr/>
      <dgm:t>
        <a:bodyPr/>
        <a:lstStyle/>
        <a:p>
          <a:endParaRPr lang="ru-RU" dirty="0"/>
        </a:p>
      </dgm:t>
    </dgm:pt>
    <dgm:pt modelId="{61ABF5DC-A24E-4CDD-A857-314AB3113D10}" type="sibTrans" cxnId="{608B5B87-E815-4A8F-B87A-64388FBE3630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5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5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5" custScaleX="1976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3" presStyleCnt="5" custScaleX="194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DF35E765-0CEF-42AF-B33A-EE8548CE8A0E}" type="pres">
      <dgm:prSet presAssocID="{C85B600E-3762-4DB4-9C98-3A290897683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E18AE793-5194-4F9E-8948-A3AE485995F6}" type="pres">
      <dgm:prSet presAssocID="{C85B600E-3762-4DB4-9C98-3A290897683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99842BF8-6655-4811-B8C5-140E99E1A5FF}" type="pres">
      <dgm:prSet presAssocID="{5C7F3EB3-C96A-435B-B77D-8736093AD894}" presName="root2" presStyleCnt="0"/>
      <dgm:spPr/>
    </dgm:pt>
    <dgm:pt modelId="{5FBE82E2-2096-4790-BE95-95F5B3E00E36}" type="pres">
      <dgm:prSet presAssocID="{5C7F3EB3-C96A-435B-B77D-8736093AD894}" presName="LevelTwoTextNode" presStyleLbl="node2" presStyleIdx="4" presStyleCnt="5" custScaleX="197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AE9BE9-33E4-452B-BADA-B868D59DDCF9}" type="pres">
      <dgm:prSet presAssocID="{5C7F3EB3-C96A-435B-B77D-8736093AD894}" presName="level3hierChild" presStyleCnt="0"/>
      <dgm:spPr/>
    </dgm:pt>
  </dgm:ptLst>
  <dgm:cxnLst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FFC6ED3E-55CD-44CE-BAA4-7A902E568E70}" type="presOf" srcId="{934836D2-F006-49BD-8068-8CE670728DF4}" destId="{CD2BF7B2-0757-476C-B136-9393C3C72598}" srcOrd="0" destOrd="0" presId="urn:microsoft.com/office/officeart/2005/8/layout/hierarchy2"/>
    <dgm:cxn modelId="{F0CAB617-F933-4735-B74C-67C0E783C00E}" type="presOf" srcId="{9A6BC6BC-2450-4152-90AF-FB9E663A0EE8}" destId="{70A6F7BC-3825-46A4-A231-3E9BCE2B68FB}" srcOrd="0" destOrd="0" presId="urn:microsoft.com/office/officeart/2005/8/layout/hierarchy2"/>
    <dgm:cxn modelId="{F21B9316-4427-4F04-A8B9-6A7579D16A79}" srcId="{E74F9540-3800-46C9-A988-1BA1E9521147}" destId="{AAB48B11-6AD4-4D59-85AE-170DBB668187}" srcOrd="3" destOrd="0" parTransId="{C245E11A-56D6-4731-A053-05035D784921}" sibTransId="{4D5117CE-CFE7-451E-8B55-AF75F66D3471}"/>
    <dgm:cxn modelId="{9562017B-F04D-4CC8-A4FF-FDB946FD9794}" type="presOf" srcId="{5C7F3EB3-C96A-435B-B77D-8736093AD894}" destId="{5FBE82E2-2096-4790-BE95-95F5B3E00E36}" srcOrd="0" destOrd="0" presId="urn:microsoft.com/office/officeart/2005/8/layout/hierarchy2"/>
    <dgm:cxn modelId="{BC6AF8D3-6F8C-4F8A-B05D-6938E19FDF38}" type="presOf" srcId="{C85B600E-3762-4DB4-9C98-3A2908976833}" destId="{DF35E765-0CEF-42AF-B33A-EE8548CE8A0E}" srcOrd="0" destOrd="0" presId="urn:microsoft.com/office/officeart/2005/8/layout/hierarchy2"/>
    <dgm:cxn modelId="{BFB2CD27-2F77-4FEC-A438-8739B9389E74}" type="presOf" srcId="{3E1DFA07-9F9D-4FC2-B13E-ED0B1010D7E7}" destId="{B6902CCE-F04E-41DB-9AD7-03CF4234B3B0}" srcOrd="0" destOrd="0" presId="urn:microsoft.com/office/officeart/2005/8/layout/hierarchy2"/>
    <dgm:cxn modelId="{608B5B87-E815-4A8F-B87A-64388FBE3630}" srcId="{E74F9540-3800-46C9-A988-1BA1E9521147}" destId="{5C7F3EB3-C96A-435B-B77D-8736093AD894}" srcOrd="4" destOrd="0" parTransId="{C85B600E-3762-4DB4-9C98-3A2908976833}" sibTransId="{61ABF5DC-A24E-4CDD-A857-314AB3113D10}"/>
    <dgm:cxn modelId="{B0AE304F-3483-4EB6-9090-19A5FFCDD145}" type="presOf" srcId="{E74F9540-3800-46C9-A988-1BA1E9521147}" destId="{96E9B77B-10C4-4054-B85D-D83F962C554E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CCC76E7E-36D1-417F-8551-686A2F1D5C7F}" type="presOf" srcId="{56F58708-8DE5-4D9F-96B3-17D9B5D090EE}" destId="{C43D7F69-CD25-4696-9FB5-B80AC8D74827}" srcOrd="0" destOrd="0" presId="urn:microsoft.com/office/officeart/2005/8/layout/hierarchy2"/>
    <dgm:cxn modelId="{CCC9E696-79EE-424B-93A2-8DBB19BC4852}" type="presOf" srcId="{AAB48B11-6AD4-4D59-85AE-170DBB668187}" destId="{63BE079C-72AE-419A-A222-F13CE548172C}" srcOrd="0" destOrd="0" presId="urn:microsoft.com/office/officeart/2005/8/layout/hierarchy2"/>
    <dgm:cxn modelId="{9D6A4122-5F79-48E6-A06F-280D0AA7105C}" type="presOf" srcId="{C245E11A-56D6-4731-A053-05035D784921}" destId="{453686EE-7A06-4A45-AF4C-128845BF909D}" srcOrd="0" destOrd="0" presId="urn:microsoft.com/office/officeart/2005/8/layout/hierarchy2"/>
    <dgm:cxn modelId="{8C997041-86CE-492E-BDD1-EAF1CE514B22}" type="presOf" srcId="{F45C5B3E-BA3E-4A36-AC7C-BAD20306B4BE}" destId="{74478B45-C9F5-44FA-A73A-737A8942C764}" srcOrd="1" destOrd="0" presId="urn:microsoft.com/office/officeart/2005/8/layout/hierarchy2"/>
    <dgm:cxn modelId="{147F3465-F274-466D-9C7F-F04E50077AC6}" type="presOf" srcId="{934836D2-F006-49BD-8068-8CE670728DF4}" destId="{C5C92A22-1254-44F1-A2AD-23E390FCBF62}" srcOrd="1" destOrd="0" presId="urn:microsoft.com/office/officeart/2005/8/layout/hierarchy2"/>
    <dgm:cxn modelId="{E6BD1F06-1CF9-438E-8744-5FE0176B8C84}" type="presOf" srcId="{5AFAAB68-272A-4DE4-9F61-98186143217C}" destId="{DA529306-CDD0-44AC-BB88-3531712D6E63}" srcOrd="0" destOrd="0" presId="urn:microsoft.com/office/officeart/2005/8/layout/hierarchy2"/>
    <dgm:cxn modelId="{99637E14-0F68-4B4F-A682-1D28FD64B0BF}" type="presOf" srcId="{F17B68C8-CC6F-45D1-84BE-7CFEF98C2820}" destId="{DEDD6177-EFF5-4D6D-8237-D435AC505A58}" srcOrd="0" destOrd="0" presId="urn:microsoft.com/office/officeart/2005/8/layout/hierarchy2"/>
    <dgm:cxn modelId="{2EB25F52-A760-40B2-A403-108444AE6782}" type="presOf" srcId="{F17B68C8-CC6F-45D1-84BE-7CFEF98C2820}" destId="{0339368D-49AF-49F4-B89E-D6EF683895FD}" srcOrd="1" destOrd="0" presId="urn:microsoft.com/office/officeart/2005/8/layout/hierarchy2"/>
    <dgm:cxn modelId="{C8FEFE87-4108-4B17-9ECC-CE9E046CDEA0}" type="presOf" srcId="{C85B600E-3762-4DB4-9C98-3A2908976833}" destId="{E18AE793-5194-4F9E-8948-A3AE485995F6}" srcOrd="1" destOrd="0" presId="urn:microsoft.com/office/officeart/2005/8/layout/hierarchy2"/>
    <dgm:cxn modelId="{160F3599-868A-49DA-ABD0-E546EED4C3AB}" type="presOf" srcId="{C245E11A-56D6-4731-A053-05035D784921}" destId="{29EE38E9-DB7B-44C9-9F19-8A6A5F9F04A5}" srcOrd="1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D39BBC99-AAC3-49A2-934D-EF0E63A1CED7}" type="presOf" srcId="{F45C5B3E-BA3E-4A36-AC7C-BAD20306B4BE}" destId="{42CCDA10-EB51-45D2-8667-F048FAFD89FC}" srcOrd="0" destOrd="0" presId="urn:microsoft.com/office/officeart/2005/8/layout/hierarchy2"/>
    <dgm:cxn modelId="{813B573F-234B-4C86-9592-3603BB163A46}" type="presParOf" srcId="{C43D7F69-CD25-4696-9FB5-B80AC8D74827}" destId="{FBAB7464-EBF5-4F9D-AAAC-AE55086C79A3}" srcOrd="0" destOrd="0" presId="urn:microsoft.com/office/officeart/2005/8/layout/hierarchy2"/>
    <dgm:cxn modelId="{FD0824C0-ED01-459C-A148-28E7203000AB}" type="presParOf" srcId="{FBAB7464-EBF5-4F9D-AAAC-AE55086C79A3}" destId="{96E9B77B-10C4-4054-B85D-D83F962C554E}" srcOrd="0" destOrd="0" presId="urn:microsoft.com/office/officeart/2005/8/layout/hierarchy2"/>
    <dgm:cxn modelId="{BE8232B8-D161-42F0-8776-6D21B123BF27}" type="presParOf" srcId="{FBAB7464-EBF5-4F9D-AAAC-AE55086C79A3}" destId="{015439C9-C269-4EDC-A598-95DF63250F20}" srcOrd="1" destOrd="0" presId="urn:microsoft.com/office/officeart/2005/8/layout/hierarchy2"/>
    <dgm:cxn modelId="{118A4110-48C8-40F6-AC2C-660F4BAA2E11}" type="presParOf" srcId="{015439C9-C269-4EDC-A598-95DF63250F20}" destId="{CD2BF7B2-0757-476C-B136-9393C3C72598}" srcOrd="0" destOrd="0" presId="urn:microsoft.com/office/officeart/2005/8/layout/hierarchy2"/>
    <dgm:cxn modelId="{8738160C-4E5F-425B-A492-93563F042B1B}" type="presParOf" srcId="{CD2BF7B2-0757-476C-B136-9393C3C72598}" destId="{C5C92A22-1254-44F1-A2AD-23E390FCBF62}" srcOrd="0" destOrd="0" presId="urn:microsoft.com/office/officeart/2005/8/layout/hierarchy2"/>
    <dgm:cxn modelId="{C9CCF117-3580-4081-ABCE-AC9C66D5D168}" type="presParOf" srcId="{015439C9-C269-4EDC-A598-95DF63250F20}" destId="{6B1CB496-A7C7-47B2-B675-46E034AE8E04}" srcOrd="1" destOrd="0" presId="urn:microsoft.com/office/officeart/2005/8/layout/hierarchy2"/>
    <dgm:cxn modelId="{E064A6B1-8259-4606-A0B7-35484BFFB3EA}" type="presParOf" srcId="{6B1CB496-A7C7-47B2-B675-46E034AE8E04}" destId="{DA529306-CDD0-44AC-BB88-3531712D6E63}" srcOrd="0" destOrd="0" presId="urn:microsoft.com/office/officeart/2005/8/layout/hierarchy2"/>
    <dgm:cxn modelId="{59961702-BEA4-4E57-A5AF-0586F341768E}" type="presParOf" srcId="{6B1CB496-A7C7-47B2-B675-46E034AE8E04}" destId="{CF17CB18-2D04-49ED-8761-FB292FC16E54}" srcOrd="1" destOrd="0" presId="urn:microsoft.com/office/officeart/2005/8/layout/hierarchy2"/>
    <dgm:cxn modelId="{045423EA-135C-42D2-80F1-9EDC11DA8EFF}" type="presParOf" srcId="{015439C9-C269-4EDC-A598-95DF63250F20}" destId="{42CCDA10-EB51-45D2-8667-F048FAFD89FC}" srcOrd="2" destOrd="0" presId="urn:microsoft.com/office/officeart/2005/8/layout/hierarchy2"/>
    <dgm:cxn modelId="{FB199BE1-F548-47B7-B42D-C8E6559E7DF4}" type="presParOf" srcId="{42CCDA10-EB51-45D2-8667-F048FAFD89FC}" destId="{74478B45-C9F5-44FA-A73A-737A8942C764}" srcOrd="0" destOrd="0" presId="urn:microsoft.com/office/officeart/2005/8/layout/hierarchy2"/>
    <dgm:cxn modelId="{41986A8D-E6CB-440B-8A3A-81E1E791C6E7}" type="presParOf" srcId="{015439C9-C269-4EDC-A598-95DF63250F20}" destId="{7A7697C9-E581-42BD-8E8D-D7D62E5E3A18}" srcOrd="3" destOrd="0" presId="urn:microsoft.com/office/officeart/2005/8/layout/hierarchy2"/>
    <dgm:cxn modelId="{3C0012EF-4944-408D-BBB9-7BCCA87C0318}" type="presParOf" srcId="{7A7697C9-E581-42BD-8E8D-D7D62E5E3A18}" destId="{B6902CCE-F04E-41DB-9AD7-03CF4234B3B0}" srcOrd="0" destOrd="0" presId="urn:microsoft.com/office/officeart/2005/8/layout/hierarchy2"/>
    <dgm:cxn modelId="{2D857120-030D-4070-A2C2-052127FB0D47}" type="presParOf" srcId="{7A7697C9-E581-42BD-8E8D-D7D62E5E3A18}" destId="{065F7707-1CDD-42CA-BD16-FDD42374B88F}" srcOrd="1" destOrd="0" presId="urn:microsoft.com/office/officeart/2005/8/layout/hierarchy2"/>
    <dgm:cxn modelId="{A364F6D9-B1BF-4C46-B5B0-DAA2FAA7A4F7}" type="presParOf" srcId="{015439C9-C269-4EDC-A598-95DF63250F20}" destId="{DEDD6177-EFF5-4D6D-8237-D435AC505A58}" srcOrd="4" destOrd="0" presId="urn:microsoft.com/office/officeart/2005/8/layout/hierarchy2"/>
    <dgm:cxn modelId="{942D8221-2353-4F14-9B39-3E5F17321745}" type="presParOf" srcId="{DEDD6177-EFF5-4D6D-8237-D435AC505A58}" destId="{0339368D-49AF-49F4-B89E-D6EF683895FD}" srcOrd="0" destOrd="0" presId="urn:microsoft.com/office/officeart/2005/8/layout/hierarchy2"/>
    <dgm:cxn modelId="{E8C8C08D-78A6-4E2E-A7DA-9F8A6FD0EADE}" type="presParOf" srcId="{015439C9-C269-4EDC-A598-95DF63250F20}" destId="{A8B452A0-16A0-49CB-9806-3DF467B7AA09}" srcOrd="5" destOrd="0" presId="urn:microsoft.com/office/officeart/2005/8/layout/hierarchy2"/>
    <dgm:cxn modelId="{90F85F6D-31A4-4489-9DE1-32F5F48C2D39}" type="presParOf" srcId="{A8B452A0-16A0-49CB-9806-3DF467B7AA09}" destId="{70A6F7BC-3825-46A4-A231-3E9BCE2B68FB}" srcOrd="0" destOrd="0" presId="urn:microsoft.com/office/officeart/2005/8/layout/hierarchy2"/>
    <dgm:cxn modelId="{D75C752E-CC61-423E-9AE4-6705DAA91E35}" type="presParOf" srcId="{A8B452A0-16A0-49CB-9806-3DF467B7AA09}" destId="{5E7415AD-AF79-460D-A8BF-BCDB68ACCF68}" srcOrd="1" destOrd="0" presId="urn:microsoft.com/office/officeart/2005/8/layout/hierarchy2"/>
    <dgm:cxn modelId="{DC6E63F9-E96B-46A5-ACE1-FB0806996300}" type="presParOf" srcId="{015439C9-C269-4EDC-A598-95DF63250F20}" destId="{453686EE-7A06-4A45-AF4C-128845BF909D}" srcOrd="6" destOrd="0" presId="urn:microsoft.com/office/officeart/2005/8/layout/hierarchy2"/>
    <dgm:cxn modelId="{5E14774C-46FA-4DD6-9517-A52FD1244A49}" type="presParOf" srcId="{453686EE-7A06-4A45-AF4C-128845BF909D}" destId="{29EE38E9-DB7B-44C9-9F19-8A6A5F9F04A5}" srcOrd="0" destOrd="0" presId="urn:microsoft.com/office/officeart/2005/8/layout/hierarchy2"/>
    <dgm:cxn modelId="{BF1713BD-0E03-4992-B842-4D6DA10D4240}" type="presParOf" srcId="{015439C9-C269-4EDC-A598-95DF63250F20}" destId="{E536A79D-15D6-4F30-B259-A7D91F054847}" srcOrd="7" destOrd="0" presId="urn:microsoft.com/office/officeart/2005/8/layout/hierarchy2"/>
    <dgm:cxn modelId="{A08E3807-581F-48CA-B02E-5C926AA2E960}" type="presParOf" srcId="{E536A79D-15D6-4F30-B259-A7D91F054847}" destId="{63BE079C-72AE-419A-A222-F13CE548172C}" srcOrd="0" destOrd="0" presId="urn:microsoft.com/office/officeart/2005/8/layout/hierarchy2"/>
    <dgm:cxn modelId="{42803894-450C-4985-8685-B756CC687D29}" type="presParOf" srcId="{E536A79D-15D6-4F30-B259-A7D91F054847}" destId="{A0691880-F24F-4D7A-9755-D14389F17CA0}" srcOrd="1" destOrd="0" presId="urn:microsoft.com/office/officeart/2005/8/layout/hierarchy2"/>
    <dgm:cxn modelId="{22C2E28A-CEF9-49B2-B3F1-204599970735}" type="presParOf" srcId="{015439C9-C269-4EDC-A598-95DF63250F20}" destId="{DF35E765-0CEF-42AF-B33A-EE8548CE8A0E}" srcOrd="8" destOrd="0" presId="urn:microsoft.com/office/officeart/2005/8/layout/hierarchy2"/>
    <dgm:cxn modelId="{CAFA3181-F676-42AD-B136-8EFD37F09165}" type="presParOf" srcId="{DF35E765-0CEF-42AF-B33A-EE8548CE8A0E}" destId="{E18AE793-5194-4F9E-8948-A3AE485995F6}" srcOrd="0" destOrd="0" presId="urn:microsoft.com/office/officeart/2005/8/layout/hierarchy2"/>
    <dgm:cxn modelId="{F2842EBA-B9CF-4C9D-A99F-EF27C9CFA5FB}" type="presParOf" srcId="{015439C9-C269-4EDC-A598-95DF63250F20}" destId="{99842BF8-6655-4811-B8C5-140E99E1A5FF}" srcOrd="9" destOrd="0" presId="urn:microsoft.com/office/officeart/2005/8/layout/hierarchy2"/>
    <dgm:cxn modelId="{61882A6F-F3CB-4A3C-9DB6-014C09F300BC}" type="presParOf" srcId="{99842BF8-6655-4811-B8C5-140E99E1A5FF}" destId="{5FBE82E2-2096-4790-BE95-95F5B3E00E36}" srcOrd="0" destOrd="0" presId="urn:microsoft.com/office/officeart/2005/8/layout/hierarchy2"/>
    <dgm:cxn modelId="{BB3EFA2F-2E9C-44C8-92E2-140FBA8AFABF}" type="presParOf" srcId="{99842BF8-6655-4811-B8C5-140E99E1A5FF}" destId="{EAAE9BE9-33E4-452B-BADA-B868D59DDC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культуры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600" b="1" dirty="0" smtClean="0"/>
            <a:t>Дворец культуры  «Свободный»</a:t>
          </a:r>
          <a:endParaRPr lang="ru-RU" sz="16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90754695-0374-4FB9-8A3A-5C5F46DEA891}" type="pres">
      <dgm:prSet presAssocID="{D2884DF6-A0BC-46C1-BF57-9229BEF00896}" presName="Name37" presStyleLbl="parChTrans1D2" presStyleIdx="0" presStyleCnt="1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0" presStyleCnt="1" custScaleX="125509" custScaleY="148101" custLinFactNeighborX="-1146" custLinFactNeighborY="3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0" presStyleCnt="1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1D796E77-130A-4DAB-862D-818964FFC14B}" type="presOf" srcId="{3A5157DB-B23C-43AC-9615-E05BC5ECE3F1}" destId="{20CDC0FB-28F3-4CC1-85D7-98169AC51248}" srcOrd="0" destOrd="0" presId="urn:microsoft.com/office/officeart/2005/8/layout/orgChart1"/>
    <dgm:cxn modelId="{4EC58ED8-2608-4F10-AF69-59AC4C1DDFF1}" type="presOf" srcId="{D4271939-FB23-4718-92EF-F5348DDBB4F2}" destId="{7427BD45-887B-47D1-BBDA-6E8A71B42AB4}" srcOrd="0" destOrd="0" presId="urn:microsoft.com/office/officeart/2005/8/layout/orgChart1"/>
    <dgm:cxn modelId="{7499F605-FF54-47B6-9483-1084CD144D56}" type="presOf" srcId="{02BBC5BB-EBBA-4BED-81FC-881FB9186F17}" destId="{32D53AE6-FE45-477B-8537-7C14BA497127}" srcOrd="0" destOrd="0" presId="urn:microsoft.com/office/officeart/2005/8/layout/orgChart1"/>
    <dgm:cxn modelId="{9762C592-4142-4A1E-A2CA-A83AB0D879AA}" type="presOf" srcId="{D4271939-FB23-4718-92EF-F5348DDBB4F2}" destId="{EDBFECDD-41BF-482C-8ACE-D562641668CB}" srcOrd="1" destOrd="0" presId="urn:microsoft.com/office/officeart/2005/8/layout/orgChart1"/>
    <dgm:cxn modelId="{3142834F-07E4-49E7-B8EB-B511FF57D8DD}" type="presOf" srcId="{3A5157DB-B23C-43AC-9615-E05BC5ECE3F1}" destId="{21FABAAB-51AA-4751-945B-C85A53B092CB}" srcOrd="1" destOrd="0" presId="urn:microsoft.com/office/officeart/2005/8/layout/orgChart1"/>
    <dgm:cxn modelId="{156FC278-2135-4524-A3F4-A9A37906FC6D}" type="presOf" srcId="{D2884DF6-A0BC-46C1-BF57-9229BEF00896}" destId="{90754695-0374-4FB9-8A3A-5C5F46DEA891}" srcOrd="0" destOrd="0" presId="urn:microsoft.com/office/officeart/2005/8/layout/orgChart1"/>
    <dgm:cxn modelId="{282E591C-E72D-4278-AC8B-36F6E0FD344C}" srcId="{3A5157DB-B23C-43AC-9615-E05BC5ECE3F1}" destId="{D4271939-FB23-4718-92EF-F5348DDBB4F2}" srcOrd="0" destOrd="0" parTransId="{D2884DF6-A0BC-46C1-BF57-9229BEF00896}" sibTransId="{BDFEE90F-6525-4D20-A1D8-2C876A33C447}"/>
    <dgm:cxn modelId="{B772950D-F4D3-439F-9DA2-E9CDE5CA24B5}" type="presParOf" srcId="{32D53AE6-FE45-477B-8537-7C14BA497127}" destId="{4B868AB2-9AEE-4501-85BE-97EFF2A5554D}" srcOrd="0" destOrd="0" presId="urn:microsoft.com/office/officeart/2005/8/layout/orgChart1"/>
    <dgm:cxn modelId="{793BAD4B-E640-43B7-857E-EFE8161734D8}" type="presParOf" srcId="{4B868AB2-9AEE-4501-85BE-97EFF2A5554D}" destId="{CBDC8F0C-C9B2-4BCF-B914-BFF2AF691B10}" srcOrd="0" destOrd="0" presId="urn:microsoft.com/office/officeart/2005/8/layout/orgChart1"/>
    <dgm:cxn modelId="{52FE72AB-8890-49BE-8076-DE8CD9DFF11F}" type="presParOf" srcId="{CBDC8F0C-C9B2-4BCF-B914-BFF2AF691B10}" destId="{20CDC0FB-28F3-4CC1-85D7-98169AC51248}" srcOrd="0" destOrd="0" presId="urn:microsoft.com/office/officeart/2005/8/layout/orgChart1"/>
    <dgm:cxn modelId="{8B70797E-05F2-4771-AF2A-E0112AEF2376}" type="presParOf" srcId="{CBDC8F0C-C9B2-4BCF-B914-BFF2AF691B10}" destId="{21FABAAB-51AA-4751-945B-C85A53B092CB}" srcOrd="1" destOrd="0" presId="urn:microsoft.com/office/officeart/2005/8/layout/orgChart1"/>
    <dgm:cxn modelId="{C8D52803-63BE-4031-AC27-DEDC9F55EEEE}" type="presParOf" srcId="{4B868AB2-9AEE-4501-85BE-97EFF2A5554D}" destId="{F03A97C8-BA8E-4521-9C5C-7AABD0E68841}" srcOrd="1" destOrd="0" presId="urn:microsoft.com/office/officeart/2005/8/layout/orgChart1"/>
    <dgm:cxn modelId="{6AEAABAE-7174-462C-9B5D-B5F5742D3D7A}" type="presParOf" srcId="{F03A97C8-BA8E-4521-9C5C-7AABD0E68841}" destId="{90754695-0374-4FB9-8A3A-5C5F46DEA891}" srcOrd="0" destOrd="0" presId="urn:microsoft.com/office/officeart/2005/8/layout/orgChart1"/>
    <dgm:cxn modelId="{A4A60D49-431A-4895-AF56-61B58D75991A}" type="presParOf" srcId="{F03A97C8-BA8E-4521-9C5C-7AABD0E68841}" destId="{9A573C28-7404-4F0D-9F19-313F0CBBE1E3}" srcOrd="1" destOrd="0" presId="urn:microsoft.com/office/officeart/2005/8/layout/orgChart1"/>
    <dgm:cxn modelId="{236EE818-9922-4ECA-B827-68FAC6E1746F}" type="presParOf" srcId="{9A573C28-7404-4F0D-9F19-313F0CBBE1E3}" destId="{C5C5653D-52DB-445A-9D9C-C80DFF182ACF}" srcOrd="0" destOrd="0" presId="urn:microsoft.com/office/officeart/2005/8/layout/orgChart1"/>
    <dgm:cxn modelId="{474FA123-A6AA-4E2F-AEE3-7A1FD639996D}" type="presParOf" srcId="{C5C5653D-52DB-445A-9D9C-C80DFF182ACF}" destId="{7427BD45-887B-47D1-BBDA-6E8A71B42AB4}" srcOrd="0" destOrd="0" presId="urn:microsoft.com/office/officeart/2005/8/layout/orgChart1"/>
    <dgm:cxn modelId="{86C20EC8-CB0E-4D22-BA46-854906908727}" type="presParOf" srcId="{C5C5653D-52DB-445A-9D9C-C80DFF182ACF}" destId="{EDBFECDD-41BF-482C-8ACE-D562641668CB}" srcOrd="1" destOrd="0" presId="urn:microsoft.com/office/officeart/2005/8/layout/orgChart1"/>
    <dgm:cxn modelId="{941FFE2A-AA33-4638-96B2-80FDF8046844}" type="presParOf" srcId="{9A573C28-7404-4F0D-9F19-313F0CBBE1E3}" destId="{ED2EA2B9-BB13-44E2-83DC-BCB9789A2EF6}" srcOrd="1" destOrd="0" presId="urn:microsoft.com/office/officeart/2005/8/layout/orgChart1"/>
    <dgm:cxn modelId="{4F7DCFBB-97D4-49D0-9748-678837BEF3C7}" type="presParOf" srcId="{9A573C28-7404-4F0D-9F19-313F0CBBE1E3}" destId="{C3CFAA75-6EC3-419A-9B3B-B26949EBE362}" srcOrd="2" destOrd="0" presId="urn:microsoft.com/office/officeart/2005/8/layout/orgChart1"/>
    <dgm:cxn modelId="{D172F684-1774-47D4-BE77-08A060588897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культуры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Проведение общегородских  праздников,  фестивалей, конкурсов, выставок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Содержание и обеспечение деятельности муниципальных учреждений  культуры 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359813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2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2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</dgm:ptLst>
  <dgm:cxnLst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43C3930A-CB6C-4D34-B41C-B2D3E4EC295F}" type="presOf" srcId="{934836D2-F006-49BD-8068-8CE670728DF4}" destId="{CD2BF7B2-0757-476C-B136-9393C3C72598}" srcOrd="0" destOrd="0" presId="urn:microsoft.com/office/officeart/2005/8/layout/hierarchy2"/>
    <dgm:cxn modelId="{92EBC6F4-6E3D-412B-A4DE-3E2AFE591144}" type="presOf" srcId="{F45C5B3E-BA3E-4A36-AC7C-BAD20306B4BE}" destId="{74478B45-C9F5-44FA-A73A-737A8942C764}" srcOrd="1" destOrd="0" presId="urn:microsoft.com/office/officeart/2005/8/layout/hierarchy2"/>
    <dgm:cxn modelId="{7875F7BA-D17E-4DAE-876D-6882AE7A6668}" type="presOf" srcId="{E74F9540-3800-46C9-A988-1BA1E9521147}" destId="{96E9B77B-10C4-4054-B85D-D83F962C554E}" srcOrd="0" destOrd="0" presId="urn:microsoft.com/office/officeart/2005/8/layout/hierarchy2"/>
    <dgm:cxn modelId="{72D75F59-789E-4936-BB65-4063A4FA4564}" type="presOf" srcId="{56F58708-8DE5-4D9F-96B3-17D9B5D090EE}" destId="{C43D7F69-CD25-4696-9FB5-B80AC8D74827}" srcOrd="0" destOrd="0" presId="urn:microsoft.com/office/officeart/2005/8/layout/hierarchy2"/>
    <dgm:cxn modelId="{999BAE4A-2F1C-4133-93E8-B77C27A019BD}" type="presOf" srcId="{934836D2-F006-49BD-8068-8CE670728DF4}" destId="{C5C92A22-1254-44F1-A2AD-23E390FCBF62}" srcOrd="1" destOrd="0" presId="urn:microsoft.com/office/officeart/2005/8/layout/hierarchy2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D92B3DFF-6999-4471-B6AC-A5860046B64F}" type="presOf" srcId="{5AFAAB68-272A-4DE4-9F61-98186143217C}" destId="{DA529306-CDD0-44AC-BB88-3531712D6E63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62C92D15-E671-489A-8922-4A048E5AF267}" type="presOf" srcId="{3E1DFA07-9F9D-4FC2-B13E-ED0B1010D7E7}" destId="{B6902CCE-F04E-41DB-9AD7-03CF4234B3B0}" srcOrd="0" destOrd="0" presId="urn:microsoft.com/office/officeart/2005/8/layout/hierarchy2"/>
    <dgm:cxn modelId="{DDED547E-3DA3-495E-9197-4E2A00393FF1}" type="presOf" srcId="{F45C5B3E-BA3E-4A36-AC7C-BAD20306B4BE}" destId="{42CCDA10-EB51-45D2-8667-F048FAFD89FC}" srcOrd="0" destOrd="0" presId="urn:microsoft.com/office/officeart/2005/8/layout/hierarchy2"/>
    <dgm:cxn modelId="{A66D80D0-71A3-468F-8081-841A1907D723}" type="presParOf" srcId="{C43D7F69-CD25-4696-9FB5-B80AC8D74827}" destId="{FBAB7464-EBF5-4F9D-AAAC-AE55086C79A3}" srcOrd="0" destOrd="0" presId="urn:microsoft.com/office/officeart/2005/8/layout/hierarchy2"/>
    <dgm:cxn modelId="{14148780-4C2D-411E-A561-D569CA0F6802}" type="presParOf" srcId="{FBAB7464-EBF5-4F9D-AAAC-AE55086C79A3}" destId="{96E9B77B-10C4-4054-B85D-D83F962C554E}" srcOrd="0" destOrd="0" presId="urn:microsoft.com/office/officeart/2005/8/layout/hierarchy2"/>
    <dgm:cxn modelId="{BE9706D5-2E2A-4291-8993-54F9EB01E816}" type="presParOf" srcId="{FBAB7464-EBF5-4F9D-AAAC-AE55086C79A3}" destId="{015439C9-C269-4EDC-A598-95DF63250F20}" srcOrd="1" destOrd="0" presId="urn:microsoft.com/office/officeart/2005/8/layout/hierarchy2"/>
    <dgm:cxn modelId="{68913FC5-DB86-4057-A6B1-2D2A629C20D9}" type="presParOf" srcId="{015439C9-C269-4EDC-A598-95DF63250F20}" destId="{CD2BF7B2-0757-476C-B136-9393C3C72598}" srcOrd="0" destOrd="0" presId="urn:microsoft.com/office/officeart/2005/8/layout/hierarchy2"/>
    <dgm:cxn modelId="{C9CBED19-1A7B-4A6B-BD1C-E7F189681652}" type="presParOf" srcId="{CD2BF7B2-0757-476C-B136-9393C3C72598}" destId="{C5C92A22-1254-44F1-A2AD-23E390FCBF62}" srcOrd="0" destOrd="0" presId="urn:microsoft.com/office/officeart/2005/8/layout/hierarchy2"/>
    <dgm:cxn modelId="{84C3A444-2BF0-4C82-B5D9-2B20A2D12DD2}" type="presParOf" srcId="{015439C9-C269-4EDC-A598-95DF63250F20}" destId="{6B1CB496-A7C7-47B2-B675-46E034AE8E04}" srcOrd="1" destOrd="0" presId="urn:microsoft.com/office/officeart/2005/8/layout/hierarchy2"/>
    <dgm:cxn modelId="{7A40F4AD-53D4-48EA-870C-83AC85FC7A34}" type="presParOf" srcId="{6B1CB496-A7C7-47B2-B675-46E034AE8E04}" destId="{DA529306-CDD0-44AC-BB88-3531712D6E63}" srcOrd="0" destOrd="0" presId="urn:microsoft.com/office/officeart/2005/8/layout/hierarchy2"/>
    <dgm:cxn modelId="{EC34C59A-E069-447D-98A5-5019CE03B00E}" type="presParOf" srcId="{6B1CB496-A7C7-47B2-B675-46E034AE8E04}" destId="{CF17CB18-2D04-49ED-8761-FB292FC16E54}" srcOrd="1" destOrd="0" presId="urn:microsoft.com/office/officeart/2005/8/layout/hierarchy2"/>
    <dgm:cxn modelId="{0B2AB420-6ED4-4FED-9161-087718578101}" type="presParOf" srcId="{015439C9-C269-4EDC-A598-95DF63250F20}" destId="{42CCDA10-EB51-45D2-8667-F048FAFD89FC}" srcOrd="2" destOrd="0" presId="urn:microsoft.com/office/officeart/2005/8/layout/hierarchy2"/>
    <dgm:cxn modelId="{B6ED1107-569C-43C8-BDFA-BE5FBC95B16F}" type="presParOf" srcId="{42CCDA10-EB51-45D2-8667-F048FAFD89FC}" destId="{74478B45-C9F5-44FA-A73A-737A8942C764}" srcOrd="0" destOrd="0" presId="urn:microsoft.com/office/officeart/2005/8/layout/hierarchy2"/>
    <dgm:cxn modelId="{237B9146-613E-4694-A73E-05DFC381ACFE}" type="presParOf" srcId="{015439C9-C269-4EDC-A598-95DF63250F20}" destId="{7A7697C9-E581-42BD-8E8D-D7D62E5E3A18}" srcOrd="3" destOrd="0" presId="urn:microsoft.com/office/officeart/2005/8/layout/hierarchy2"/>
    <dgm:cxn modelId="{863FA7E3-B061-46D5-BA0C-B2DFD526066A}" type="presParOf" srcId="{7A7697C9-E581-42BD-8E8D-D7D62E5E3A18}" destId="{B6902CCE-F04E-41DB-9AD7-03CF4234B3B0}" srcOrd="0" destOrd="0" presId="urn:microsoft.com/office/officeart/2005/8/layout/hierarchy2"/>
    <dgm:cxn modelId="{C8528F41-36D1-449E-B4A4-547736FA50A5}" type="presParOf" srcId="{7A7697C9-E581-42BD-8E8D-D7D62E5E3A18}" destId="{065F7707-1CDD-42CA-BD16-FDD42374B8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6AA26FB-31D6-4DC7-874E-13309432DED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9DB66-AE0B-409D-B728-2F3081E45BF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3200" b="1" i="1" dirty="0" smtClean="0"/>
            <a:t>Основные направления расходов в области физической культуры и спорта:</a:t>
          </a:r>
          <a:endParaRPr lang="ru-RU" sz="3200" b="1" i="1" dirty="0"/>
        </a:p>
      </dgm:t>
    </dgm:pt>
    <dgm:pt modelId="{418DCE81-BCC0-452E-B93E-2C785C10E474}" type="parTrans" cxnId="{5994F9AA-C971-4DFD-9D63-A3BB47B6B651}">
      <dgm:prSet/>
      <dgm:spPr/>
      <dgm:t>
        <a:bodyPr/>
        <a:lstStyle/>
        <a:p>
          <a:endParaRPr lang="ru-RU"/>
        </a:p>
      </dgm:t>
    </dgm:pt>
    <dgm:pt modelId="{D20FED5F-98DF-49C4-BA9F-5B4CB5AB3D8C}" type="sibTrans" cxnId="{5994F9AA-C971-4DFD-9D63-A3BB47B6B651}">
      <dgm:prSet/>
      <dgm:spPr/>
      <dgm:t>
        <a:bodyPr/>
        <a:lstStyle/>
        <a:p>
          <a:endParaRPr lang="ru-RU"/>
        </a:p>
      </dgm:t>
    </dgm:pt>
    <dgm:pt modelId="{BC960878-37EE-41FA-B14B-023F954D669D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Проведение физкультурно- оздоровительных и спортивно- массовых мероприятий </a:t>
          </a:r>
          <a:endParaRPr lang="ru-RU" dirty="0"/>
        </a:p>
      </dgm:t>
    </dgm:pt>
    <dgm:pt modelId="{985FD81B-7553-475A-983C-C7300D282683}" type="parTrans" cxnId="{F6118340-EB2F-4A58-82C8-DEBDCE0744C0}">
      <dgm:prSet/>
      <dgm:spPr/>
      <dgm:t>
        <a:bodyPr/>
        <a:lstStyle/>
        <a:p>
          <a:endParaRPr lang="ru-RU"/>
        </a:p>
      </dgm:t>
    </dgm:pt>
    <dgm:pt modelId="{266B4746-7E31-425B-A630-DEDFED0BAD12}" type="sibTrans" cxnId="{F6118340-EB2F-4A58-82C8-DEBDCE0744C0}">
      <dgm:prSet/>
      <dgm:spPr/>
      <dgm:t>
        <a:bodyPr/>
        <a:lstStyle/>
        <a:p>
          <a:endParaRPr lang="ru-RU"/>
        </a:p>
      </dgm:t>
    </dgm:pt>
    <dgm:pt modelId="{ED7F18B8-46C3-4C6F-8632-59A53A04004B}" type="pres">
      <dgm:prSet presAssocID="{66AA26FB-31D6-4DC7-874E-13309432DE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61B2AE-0168-489C-90EA-631E34D134BA}" type="pres">
      <dgm:prSet presAssocID="{BC960878-37EE-41FA-B14B-023F954D669D}" presName="boxAndChildren" presStyleCnt="0"/>
      <dgm:spPr/>
    </dgm:pt>
    <dgm:pt modelId="{4B14FBC0-DC2E-4887-8186-9696D6128BFB}" type="pres">
      <dgm:prSet presAssocID="{BC960878-37EE-41FA-B14B-023F954D669D}" presName="parentTextBox" presStyleLbl="node1" presStyleIdx="0" presStyleCnt="2"/>
      <dgm:spPr/>
      <dgm:t>
        <a:bodyPr/>
        <a:lstStyle/>
        <a:p>
          <a:endParaRPr lang="ru-RU"/>
        </a:p>
      </dgm:t>
    </dgm:pt>
    <dgm:pt modelId="{2B9641DD-DF13-4C5A-8A82-BB2F57A1E3F8}" type="pres">
      <dgm:prSet presAssocID="{D20FED5F-98DF-49C4-BA9F-5B4CB5AB3D8C}" presName="sp" presStyleCnt="0"/>
      <dgm:spPr/>
    </dgm:pt>
    <dgm:pt modelId="{1FDC7407-7A7F-49BD-8757-6811D62A41A8}" type="pres">
      <dgm:prSet presAssocID="{67F9DB66-AE0B-409D-B728-2F3081E45BF0}" presName="arrowAndChildren" presStyleCnt="0"/>
      <dgm:spPr/>
    </dgm:pt>
    <dgm:pt modelId="{1E249F86-C79D-464F-970C-5AE2A61F481D}" type="pres">
      <dgm:prSet presAssocID="{67F9DB66-AE0B-409D-B728-2F3081E45BF0}" presName="parentTextArrow" presStyleLbl="node1" presStyleIdx="1" presStyleCnt="2" custScaleX="93008"/>
      <dgm:spPr/>
      <dgm:t>
        <a:bodyPr/>
        <a:lstStyle/>
        <a:p>
          <a:endParaRPr lang="ru-RU"/>
        </a:p>
      </dgm:t>
    </dgm:pt>
  </dgm:ptLst>
  <dgm:cxnLst>
    <dgm:cxn modelId="{F6118340-EB2F-4A58-82C8-DEBDCE0744C0}" srcId="{66AA26FB-31D6-4DC7-874E-13309432DED5}" destId="{BC960878-37EE-41FA-B14B-023F954D669D}" srcOrd="1" destOrd="0" parTransId="{985FD81B-7553-475A-983C-C7300D282683}" sibTransId="{266B4746-7E31-425B-A630-DEDFED0BAD12}"/>
    <dgm:cxn modelId="{266135EE-7EAD-454B-ACD0-7033DC995B85}" type="presOf" srcId="{66AA26FB-31D6-4DC7-874E-13309432DED5}" destId="{ED7F18B8-46C3-4C6F-8632-59A53A04004B}" srcOrd="0" destOrd="0" presId="urn:microsoft.com/office/officeart/2005/8/layout/process4"/>
    <dgm:cxn modelId="{5994F9AA-C971-4DFD-9D63-A3BB47B6B651}" srcId="{66AA26FB-31D6-4DC7-874E-13309432DED5}" destId="{67F9DB66-AE0B-409D-B728-2F3081E45BF0}" srcOrd="0" destOrd="0" parTransId="{418DCE81-BCC0-452E-B93E-2C785C10E474}" sibTransId="{D20FED5F-98DF-49C4-BA9F-5B4CB5AB3D8C}"/>
    <dgm:cxn modelId="{69322605-2502-4DC2-A3C9-B4A77416A5A4}" type="presOf" srcId="{BC960878-37EE-41FA-B14B-023F954D669D}" destId="{4B14FBC0-DC2E-4887-8186-9696D6128BFB}" srcOrd="0" destOrd="0" presId="urn:microsoft.com/office/officeart/2005/8/layout/process4"/>
    <dgm:cxn modelId="{905B28A3-7D68-475B-A16D-B36FF4FEAA19}" type="presOf" srcId="{67F9DB66-AE0B-409D-B728-2F3081E45BF0}" destId="{1E249F86-C79D-464F-970C-5AE2A61F481D}" srcOrd="0" destOrd="0" presId="urn:microsoft.com/office/officeart/2005/8/layout/process4"/>
    <dgm:cxn modelId="{B01A7B5D-74FE-40E7-8C16-B859368283A7}" type="presParOf" srcId="{ED7F18B8-46C3-4C6F-8632-59A53A04004B}" destId="{3061B2AE-0168-489C-90EA-631E34D134BA}" srcOrd="0" destOrd="0" presId="urn:microsoft.com/office/officeart/2005/8/layout/process4"/>
    <dgm:cxn modelId="{BFEAF977-7FBF-4149-AA90-93A43BDD8940}" type="presParOf" srcId="{3061B2AE-0168-489C-90EA-631E34D134BA}" destId="{4B14FBC0-DC2E-4887-8186-9696D6128BFB}" srcOrd="0" destOrd="0" presId="urn:microsoft.com/office/officeart/2005/8/layout/process4"/>
    <dgm:cxn modelId="{EC040995-F425-468C-9A9F-3A61811798B3}" type="presParOf" srcId="{ED7F18B8-46C3-4C6F-8632-59A53A04004B}" destId="{2B9641DD-DF13-4C5A-8A82-BB2F57A1E3F8}" srcOrd="1" destOrd="0" presId="urn:microsoft.com/office/officeart/2005/8/layout/process4"/>
    <dgm:cxn modelId="{23AC2029-FC94-446E-A9B1-85F8D4D7140E}" type="presParOf" srcId="{ED7F18B8-46C3-4C6F-8632-59A53A04004B}" destId="{1FDC7407-7A7F-49BD-8757-6811D62A41A8}" srcOrd="2" destOrd="0" presId="urn:microsoft.com/office/officeart/2005/8/layout/process4"/>
    <dgm:cxn modelId="{C18106B9-0415-4B95-B2B0-121C3F89831E}" type="presParOf" srcId="{1FDC7407-7A7F-49BD-8757-6811D62A41A8}" destId="{1E249F86-C79D-464F-970C-5AE2A61F481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715B0D7-2002-4F0E-83A8-45735E0C40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CCBB0-0C4C-4683-A89F-2B22384B0E4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b="1" dirty="0" smtClean="0"/>
            <a:t>Основные направления  в расходовании средств</a:t>
          </a:r>
          <a:endParaRPr lang="ru-RU" sz="2000" b="1" dirty="0"/>
        </a:p>
      </dgm:t>
    </dgm:pt>
    <dgm:pt modelId="{C28AB9AC-E5E8-4EDF-A16D-DE4E69CA2304}" type="parTrans" cxnId="{11557765-23B1-4734-AD1E-3654946A3797}">
      <dgm:prSet/>
      <dgm:spPr/>
      <dgm:t>
        <a:bodyPr/>
        <a:lstStyle/>
        <a:p>
          <a:endParaRPr lang="ru-RU"/>
        </a:p>
      </dgm:t>
    </dgm:pt>
    <dgm:pt modelId="{0E172792-AD77-4DCF-A226-9723F992BD03}" type="sibTrans" cxnId="{11557765-23B1-4734-AD1E-3654946A3797}">
      <dgm:prSet/>
      <dgm:spPr/>
      <dgm:t>
        <a:bodyPr/>
        <a:lstStyle/>
        <a:p>
          <a:endParaRPr lang="ru-RU"/>
        </a:p>
      </dgm:t>
    </dgm:pt>
    <dgm:pt modelId="{B6729B59-320A-431D-8CA7-4CF43B77E42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Благоустройство территории</a:t>
          </a:r>
        </a:p>
        <a:p>
          <a:r>
            <a:rPr lang="ru-RU" dirty="0" smtClean="0"/>
            <a:t> 24 156,3  т. р.</a:t>
          </a:r>
          <a:endParaRPr lang="ru-RU" dirty="0"/>
        </a:p>
      </dgm:t>
    </dgm:pt>
    <dgm:pt modelId="{672BD6E4-CA26-4BDA-8A64-C835D406AA3A}" type="parTrans" cxnId="{47F9F0E8-F552-4110-B422-D5AF9482E502}">
      <dgm:prSet/>
      <dgm:spPr/>
      <dgm:t>
        <a:bodyPr/>
        <a:lstStyle/>
        <a:p>
          <a:endParaRPr lang="ru-RU"/>
        </a:p>
      </dgm:t>
    </dgm:pt>
    <dgm:pt modelId="{44B9A07E-F0D2-454C-AC31-163D8E02825F}" type="sibTrans" cxnId="{47F9F0E8-F552-4110-B422-D5AF9482E502}">
      <dgm:prSet/>
      <dgm:spPr/>
      <dgm:t>
        <a:bodyPr/>
        <a:lstStyle/>
        <a:p>
          <a:endParaRPr lang="ru-RU"/>
        </a:p>
      </dgm:t>
    </dgm:pt>
    <dgm:pt modelId="{90453086-9975-4696-8CDD-4F7BA42A734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/>
            <a:t>Финансирование мероприятий в области коммунального хозяйства   94 256,5 т. р.</a:t>
          </a:r>
          <a:endParaRPr lang="ru-RU" sz="1200" dirty="0"/>
        </a:p>
      </dgm:t>
    </dgm:pt>
    <dgm:pt modelId="{DC07D50B-5806-4320-BCC6-9E815B6FE217}" type="sibTrans" cxnId="{1249C5E2-F2AB-4785-A8B4-C25CDB03D419}">
      <dgm:prSet/>
      <dgm:spPr/>
      <dgm:t>
        <a:bodyPr/>
        <a:lstStyle/>
        <a:p>
          <a:endParaRPr lang="ru-RU"/>
        </a:p>
      </dgm:t>
    </dgm:pt>
    <dgm:pt modelId="{09CB5E2E-A0DE-4F9B-869C-1CA0B0B020EF}" type="parTrans" cxnId="{1249C5E2-F2AB-4785-A8B4-C25CDB03D419}">
      <dgm:prSet/>
      <dgm:spPr/>
      <dgm:t>
        <a:bodyPr/>
        <a:lstStyle/>
        <a:p>
          <a:endParaRPr lang="ru-RU"/>
        </a:p>
      </dgm:t>
    </dgm:pt>
    <dgm:pt modelId="{41E25556-02DB-4BDE-B40A-DD9ADC754FE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/>
            <a:t>Финансирование мероприятий в области жилищного хозяйства</a:t>
          </a:r>
        </a:p>
        <a:p>
          <a:r>
            <a:rPr lang="ru-RU" sz="1200" dirty="0" smtClean="0"/>
            <a:t> 16 167,7т. р.</a:t>
          </a:r>
          <a:r>
            <a:rPr lang="ru-RU" sz="1100" dirty="0" smtClean="0"/>
            <a:t> </a:t>
          </a:r>
          <a:endParaRPr lang="ru-RU" sz="1100" dirty="0"/>
        </a:p>
      </dgm:t>
    </dgm:pt>
    <dgm:pt modelId="{D39B5E9D-FD84-44FD-BB34-C7081FB5FB46}" type="sibTrans" cxnId="{E96E31FC-D85A-4355-8150-13528ACDCDAA}">
      <dgm:prSet/>
      <dgm:spPr/>
      <dgm:t>
        <a:bodyPr/>
        <a:lstStyle/>
        <a:p>
          <a:endParaRPr lang="ru-RU"/>
        </a:p>
      </dgm:t>
    </dgm:pt>
    <dgm:pt modelId="{3ADCD03C-F02A-40F9-9F09-3264F26D0DC0}" type="parTrans" cxnId="{E96E31FC-D85A-4355-8150-13528ACDCDAA}">
      <dgm:prSet/>
      <dgm:spPr/>
      <dgm:t>
        <a:bodyPr/>
        <a:lstStyle/>
        <a:p>
          <a:endParaRPr lang="ru-RU"/>
        </a:p>
      </dgm:t>
    </dgm:pt>
    <dgm:pt modelId="{58C41D0F-0F59-4640-83C7-E7E7EB34B0A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1,7 тыс. руб. </a:t>
          </a:r>
          <a:endParaRPr lang="ru-RU" dirty="0"/>
        </a:p>
      </dgm:t>
    </dgm:pt>
    <dgm:pt modelId="{BD898403-06CD-408B-B728-9A56E194520E}" type="parTrans" cxnId="{CAD80B6F-CD79-4BDC-9730-043F1DD6CB5B}">
      <dgm:prSet/>
      <dgm:spPr/>
      <dgm:t>
        <a:bodyPr/>
        <a:lstStyle/>
        <a:p>
          <a:endParaRPr lang="ru-RU"/>
        </a:p>
      </dgm:t>
    </dgm:pt>
    <dgm:pt modelId="{24CEC7FD-FA7A-427E-BDC8-2A1851F2CE3C}" type="sibTrans" cxnId="{CAD80B6F-CD79-4BDC-9730-043F1DD6CB5B}">
      <dgm:prSet/>
      <dgm:spPr/>
      <dgm:t>
        <a:bodyPr/>
        <a:lstStyle/>
        <a:p>
          <a:endParaRPr lang="ru-RU"/>
        </a:p>
      </dgm:t>
    </dgm:pt>
    <dgm:pt modelId="{094059A2-1D54-43AE-81AB-116E50A05990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9,9 тыс. руб. </a:t>
          </a:r>
          <a:endParaRPr lang="ru-RU" dirty="0"/>
        </a:p>
      </dgm:t>
    </dgm:pt>
    <dgm:pt modelId="{CD36E440-881B-438F-A1E1-925C9DDD323D}" type="parTrans" cxnId="{A4B5510C-0B4C-4630-BF92-D096C05E39B3}">
      <dgm:prSet/>
      <dgm:spPr/>
      <dgm:t>
        <a:bodyPr/>
        <a:lstStyle/>
        <a:p>
          <a:endParaRPr lang="ru-RU"/>
        </a:p>
      </dgm:t>
    </dgm:pt>
    <dgm:pt modelId="{337A8945-DBF7-4FE0-8250-5E3FB178CD4B}" type="sibTrans" cxnId="{A4B5510C-0B4C-4630-BF92-D096C05E39B3}">
      <dgm:prSet/>
      <dgm:spPr/>
      <dgm:t>
        <a:bodyPr/>
        <a:lstStyle/>
        <a:p>
          <a:endParaRPr lang="ru-RU"/>
        </a:p>
      </dgm:t>
    </dgm:pt>
    <dgm:pt modelId="{FF232EA6-C744-4ED7-9849-3F72B3C24DA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2,5 тыс. руб. </a:t>
          </a:r>
          <a:endParaRPr lang="ru-RU" dirty="0"/>
        </a:p>
      </dgm:t>
    </dgm:pt>
    <dgm:pt modelId="{BFE811C7-2B5F-47D1-99C1-34491F9D664B}" type="parTrans" cxnId="{95928266-8F1D-42D6-B8AA-00B6724D907C}">
      <dgm:prSet/>
      <dgm:spPr/>
      <dgm:t>
        <a:bodyPr/>
        <a:lstStyle/>
        <a:p>
          <a:endParaRPr lang="ru-RU"/>
        </a:p>
      </dgm:t>
    </dgm:pt>
    <dgm:pt modelId="{2AD5F54D-FB28-4934-9776-D391E6DFE2EA}" type="sibTrans" cxnId="{95928266-8F1D-42D6-B8AA-00B6724D907C}">
      <dgm:prSet/>
      <dgm:spPr/>
      <dgm:t>
        <a:bodyPr/>
        <a:lstStyle/>
        <a:p>
          <a:endParaRPr lang="ru-RU"/>
        </a:p>
      </dgm:t>
    </dgm:pt>
    <dgm:pt modelId="{509F861C-7811-4371-A360-A1FB68F15DA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Другие вопросы в области ЖКХ</a:t>
          </a:r>
        </a:p>
        <a:p>
          <a:r>
            <a:rPr lang="ru-RU" dirty="0" smtClean="0"/>
            <a:t> 14,2  т. р.</a:t>
          </a:r>
          <a:endParaRPr lang="ru-RU" dirty="0"/>
        </a:p>
      </dgm:t>
    </dgm:pt>
    <dgm:pt modelId="{A374D6B9-5964-4B4A-81C9-535B6B691C9E}" type="parTrans" cxnId="{DCD1D6D5-C00B-4F06-8151-B72577E42D36}">
      <dgm:prSet/>
      <dgm:spPr/>
      <dgm:t>
        <a:bodyPr/>
        <a:lstStyle/>
        <a:p>
          <a:endParaRPr lang="ru-RU"/>
        </a:p>
      </dgm:t>
    </dgm:pt>
    <dgm:pt modelId="{94B13AB0-42F1-4F16-9155-2533D0C96BDF}" type="sibTrans" cxnId="{DCD1D6D5-C00B-4F06-8151-B72577E42D36}">
      <dgm:prSet/>
      <dgm:spPr/>
      <dgm:t>
        <a:bodyPr/>
        <a:lstStyle/>
        <a:p>
          <a:endParaRPr lang="ru-RU"/>
        </a:p>
      </dgm:t>
    </dgm:pt>
    <dgm:pt modelId="{98A41CF6-E856-4088-86ED-906A15BA2276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0,001 тыс. руб. </a:t>
          </a:r>
          <a:endParaRPr lang="ru-RU" dirty="0"/>
        </a:p>
      </dgm:t>
    </dgm:pt>
    <dgm:pt modelId="{2A6639FD-7451-4DC8-9AC8-BA76CF0D15AF}" type="parTrans" cxnId="{B2F8DD7E-2DE7-4136-9D1C-7A67A7EE3FB1}">
      <dgm:prSet/>
      <dgm:spPr/>
      <dgm:t>
        <a:bodyPr/>
        <a:lstStyle/>
        <a:p>
          <a:endParaRPr lang="ru-RU"/>
        </a:p>
      </dgm:t>
    </dgm:pt>
    <dgm:pt modelId="{64196742-4B66-49A5-8FFF-93F31D2D4CEA}" type="sibTrans" cxnId="{B2F8DD7E-2DE7-4136-9D1C-7A67A7EE3FB1}">
      <dgm:prSet/>
      <dgm:spPr/>
      <dgm:t>
        <a:bodyPr/>
        <a:lstStyle/>
        <a:p>
          <a:endParaRPr lang="ru-RU"/>
        </a:p>
      </dgm:t>
    </dgm:pt>
    <dgm:pt modelId="{9F36A459-57DC-4803-BF1D-48A54F38ECD8}" type="pres">
      <dgm:prSet presAssocID="{B715B0D7-2002-4F0E-83A8-45735E0C40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02D7D-F076-4824-B16D-1E57B85781E6}" type="pres">
      <dgm:prSet presAssocID="{991CCBB0-0C4C-4683-A89F-2B22384B0E49}" presName="hierRoot1" presStyleCnt="0">
        <dgm:presLayoutVars>
          <dgm:hierBranch val="init"/>
        </dgm:presLayoutVars>
      </dgm:prSet>
      <dgm:spPr/>
    </dgm:pt>
    <dgm:pt modelId="{FE19D04A-F3AA-4D53-8EC2-CC08B6755606}" type="pres">
      <dgm:prSet presAssocID="{991CCBB0-0C4C-4683-A89F-2B22384B0E49}" presName="rootComposite1" presStyleCnt="0"/>
      <dgm:spPr/>
    </dgm:pt>
    <dgm:pt modelId="{F1F0F183-D12B-42ED-973C-3A73B0E4F263}" type="pres">
      <dgm:prSet presAssocID="{991CCBB0-0C4C-4683-A89F-2B22384B0E49}" presName="rootText1" presStyleLbl="node0" presStyleIdx="0" presStyleCnt="1" custScaleX="440322" custScaleY="88238" custLinFactNeighborX="6744" custLinFactNeighborY="-42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350974-0763-4B94-9036-2BC0CCC7A1FF}" type="pres">
      <dgm:prSet presAssocID="{991CCBB0-0C4C-4683-A89F-2B22384B0E4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3FBF2E-58CD-438C-949F-DCF386E01685}" type="pres">
      <dgm:prSet presAssocID="{991CCBB0-0C4C-4683-A89F-2B22384B0E49}" presName="hierChild2" presStyleCnt="0"/>
      <dgm:spPr/>
    </dgm:pt>
    <dgm:pt modelId="{443A85F0-321D-40AF-B2ED-E7FC877455A9}" type="pres">
      <dgm:prSet presAssocID="{3ADCD03C-F02A-40F9-9F09-3264F26D0DC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91F86EA4-1165-4C35-A38E-647DC3056D30}" type="pres">
      <dgm:prSet presAssocID="{41E25556-02DB-4BDE-B40A-DD9ADC754FE1}" presName="hierRoot2" presStyleCnt="0">
        <dgm:presLayoutVars>
          <dgm:hierBranch val="init"/>
        </dgm:presLayoutVars>
      </dgm:prSet>
      <dgm:spPr/>
    </dgm:pt>
    <dgm:pt modelId="{A780F1F6-5C2D-4242-80A2-3D0F8751F013}" type="pres">
      <dgm:prSet presAssocID="{41E25556-02DB-4BDE-B40A-DD9ADC754FE1}" presName="rootComposite" presStyleCnt="0"/>
      <dgm:spPr/>
    </dgm:pt>
    <dgm:pt modelId="{4107F775-7147-4647-99F0-87390C93E2DD}" type="pres">
      <dgm:prSet presAssocID="{41E25556-02DB-4BDE-B40A-DD9ADC754FE1}" presName="rootText" presStyleLbl="node2" presStyleIdx="0" presStyleCnt="4" custScaleY="139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B6318-1436-4C13-BCE4-02B1FC2B447F}" type="pres">
      <dgm:prSet presAssocID="{41E25556-02DB-4BDE-B40A-DD9ADC754FE1}" presName="rootConnector" presStyleLbl="node2" presStyleIdx="0" presStyleCnt="4"/>
      <dgm:spPr/>
      <dgm:t>
        <a:bodyPr/>
        <a:lstStyle/>
        <a:p>
          <a:endParaRPr lang="ru-RU"/>
        </a:p>
      </dgm:t>
    </dgm:pt>
    <dgm:pt modelId="{0AD58290-DBCD-4457-9F90-498D0FD0513C}" type="pres">
      <dgm:prSet presAssocID="{41E25556-02DB-4BDE-B40A-DD9ADC754FE1}" presName="hierChild4" presStyleCnt="0"/>
      <dgm:spPr/>
    </dgm:pt>
    <dgm:pt modelId="{72EAF4F2-D33F-4C71-B77D-26B1B2642C0B}" type="pres">
      <dgm:prSet presAssocID="{BD898403-06CD-408B-B728-9A56E194520E}" presName="Name37" presStyleLbl="parChTrans1D3" presStyleIdx="0" presStyleCnt="4"/>
      <dgm:spPr/>
      <dgm:t>
        <a:bodyPr/>
        <a:lstStyle/>
        <a:p>
          <a:endParaRPr lang="ru-RU"/>
        </a:p>
      </dgm:t>
    </dgm:pt>
    <dgm:pt modelId="{E9E0F910-C6ED-44BC-8FED-6CF2AA0DD4D9}" type="pres">
      <dgm:prSet presAssocID="{58C41D0F-0F59-4640-83C7-E7E7EB34B0A3}" presName="hierRoot2" presStyleCnt="0">
        <dgm:presLayoutVars>
          <dgm:hierBranch val="init"/>
        </dgm:presLayoutVars>
      </dgm:prSet>
      <dgm:spPr/>
    </dgm:pt>
    <dgm:pt modelId="{9D13D834-78A3-48B5-B785-330B27FAB4A1}" type="pres">
      <dgm:prSet presAssocID="{58C41D0F-0F59-4640-83C7-E7E7EB34B0A3}" presName="rootComposite" presStyleCnt="0"/>
      <dgm:spPr/>
    </dgm:pt>
    <dgm:pt modelId="{357BC5BC-2FC3-4A6E-93AB-14B663F5363A}" type="pres">
      <dgm:prSet presAssocID="{58C41D0F-0F59-4640-83C7-E7E7EB34B0A3}" presName="rootText" presStyleLbl="node3" presStyleIdx="0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FAE4CA-22F5-459E-BCBD-93215632242E}" type="pres">
      <dgm:prSet presAssocID="{58C41D0F-0F59-4640-83C7-E7E7EB34B0A3}" presName="rootConnector" presStyleLbl="node3" presStyleIdx="0" presStyleCnt="4"/>
      <dgm:spPr/>
      <dgm:t>
        <a:bodyPr/>
        <a:lstStyle/>
        <a:p>
          <a:endParaRPr lang="ru-RU"/>
        </a:p>
      </dgm:t>
    </dgm:pt>
    <dgm:pt modelId="{2F2FC8BB-7A08-495A-AD83-049BCCF02FC6}" type="pres">
      <dgm:prSet presAssocID="{58C41D0F-0F59-4640-83C7-E7E7EB34B0A3}" presName="hierChild4" presStyleCnt="0"/>
      <dgm:spPr/>
    </dgm:pt>
    <dgm:pt modelId="{6BA5461A-35F7-4FDB-B19B-6A5E1A6169E1}" type="pres">
      <dgm:prSet presAssocID="{58C41D0F-0F59-4640-83C7-E7E7EB34B0A3}" presName="hierChild5" presStyleCnt="0"/>
      <dgm:spPr/>
    </dgm:pt>
    <dgm:pt modelId="{62CD1C68-1502-45DF-A663-7F678DB796D1}" type="pres">
      <dgm:prSet presAssocID="{41E25556-02DB-4BDE-B40A-DD9ADC754FE1}" presName="hierChild5" presStyleCnt="0"/>
      <dgm:spPr/>
    </dgm:pt>
    <dgm:pt modelId="{28A19608-3DC9-42AF-BEDB-7A528FE24F51}" type="pres">
      <dgm:prSet presAssocID="{09CB5E2E-A0DE-4F9B-869C-1CA0B0B020E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7295D043-532A-4106-85FB-F38EABAE9110}" type="pres">
      <dgm:prSet presAssocID="{90453086-9975-4696-8CDD-4F7BA42A7348}" presName="hierRoot2" presStyleCnt="0">
        <dgm:presLayoutVars>
          <dgm:hierBranch val="init"/>
        </dgm:presLayoutVars>
      </dgm:prSet>
      <dgm:spPr/>
    </dgm:pt>
    <dgm:pt modelId="{EDDFAA0F-9B98-42FE-8722-ADBFE0EDAA2A}" type="pres">
      <dgm:prSet presAssocID="{90453086-9975-4696-8CDD-4F7BA42A7348}" presName="rootComposite" presStyleCnt="0"/>
      <dgm:spPr/>
    </dgm:pt>
    <dgm:pt modelId="{67D893A1-99A6-4333-980D-9A61C7371604}" type="pres">
      <dgm:prSet presAssocID="{90453086-9975-4696-8CDD-4F7BA42A7348}" presName="rootText" presStyleLbl="node2" presStyleIdx="1" presStyleCnt="4" custScaleY="139554" custLinFactNeighborX="3443" custLinFactNeighborY="52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B92987-9B2D-4CE3-A9BF-E1EA9E6D2B50}" type="pres">
      <dgm:prSet presAssocID="{90453086-9975-4696-8CDD-4F7BA42A7348}" presName="rootConnector" presStyleLbl="node2" presStyleIdx="1" presStyleCnt="4"/>
      <dgm:spPr/>
      <dgm:t>
        <a:bodyPr/>
        <a:lstStyle/>
        <a:p>
          <a:endParaRPr lang="ru-RU"/>
        </a:p>
      </dgm:t>
    </dgm:pt>
    <dgm:pt modelId="{6B01B7EA-5E67-4C41-ABA6-96C065A8BC87}" type="pres">
      <dgm:prSet presAssocID="{90453086-9975-4696-8CDD-4F7BA42A7348}" presName="hierChild4" presStyleCnt="0"/>
      <dgm:spPr/>
    </dgm:pt>
    <dgm:pt modelId="{F27F3943-BC1C-499D-B8E2-2E69ACB36BD1}" type="pres">
      <dgm:prSet presAssocID="{CD36E440-881B-438F-A1E1-925C9DDD323D}" presName="Name37" presStyleLbl="parChTrans1D3" presStyleIdx="1" presStyleCnt="4"/>
      <dgm:spPr/>
      <dgm:t>
        <a:bodyPr/>
        <a:lstStyle/>
        <a:p>
          <a:endParaRPr lang="ru-RU"/>
        </a:p>
      </dgm:t>
    </dgm:pt>
    <dgm:pt modelId="{C15CC5C0-D876-48D1-9573-0D12C275D092}" type="pres">
      <dgm:prSet presAssocID="{094059A2-1D54-43AE-81AB-116E50A05990}" presName="hierRoot2" presStyleCnt="0">
        <dgm:presLayoutVars>
          <dgm:hierBranch val="init"/>
        </dgm:presLayoutVars>
      </dgm:prSet>
      <dgm:spPr/>
    </dgm:pt>
    <dgm:pt modelId="{6A5744DF-3CC1-485A-B398-F9F462C00571}" type="pres">
      <dgm:prSet presAssocID="{094059A2-1D54-43AE-81AB-116E50A05990}" presName="rootComposite" presStyleCnt="0"/>
      <dgm:spPr/>
    </dgm:pt>
    <dgm:pt modelId="{0008611C-A5E8-48DB-8CD0-0F8663A52F34}" type="pres">
      <dgm:prSet presAssocID="{094059A2-1D54-43AE-81AB-116E50A05990}" presName="rootText" presStyleLbl="node3" presStyleIdx="1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54D7F9-2AA7-45C7-A7D0-0E2E5BF443B0}" type="pres">
      <dgm:prSet presAssocID="{094059A2-1D54-43AE-81AB-116E50A05990}" presName="rootConnector" presStyleLbl="node3" presStyleIdx="1" presStyleCnt="4"/>
      <dgm:spPr/>
      <dgm:t>
        <a:bodyPr/>
        <a:lstStyle/>
        <a:p>
          <a:endParaRPr lang="ru-RU"/>
        </a:p>
      </dgm:t>
    </dgm:pt>
    <dgm:pt modelId="{D216EDFE-932C-496B-97D2-6EA3956923BC}" type="pres">
      <dgm:prSet presAssocID="{094059A2-1D54-43AE-81AB-116E50A05990}" presName="hierChild4" presStyleCnt="0"/>
      <dgm:spPr/>
    </dgm:pt>
    <dgm:pt modelId="{8F6B0865-8B24-4176-B264-FA69366677CF}" type="pres">
      <dgm:prSet presAssocID="{094059A2-1D54-43AE-81AB-116E50A05990}" presName="hierChild5" presStyleCnt="0"/>
      <dgm:spPr/>
    </dgm:pt>
    <dgm:pt modelId="{6492FCCD-70AB-4B4D-AB89-B62151CA0968}" type="pres">
      <dgm:prSet presAssocID="{90453086-9975-4696-8CDD-4F7BA42A7348}" presName="hierChild5" presStyleCnt="0"/>
      <dgm:spPr/>
    </dgm:pt>
    <dgm:pt modelId="{1DED1555-235F-4AA7-8075-3E3C0E843E0C}" type="pres">
      <dgm:prSet presAssocID="{672BD6E4-CA26-4BDA-8A64-C835D406AA3A}" presName="Name37" presStyleLbl="parChTrans1D2" presStyleIdx="2" presStyleCnt="4"/>
      <dgm:spPr/>
      <dgm:t>
        <a:bodyPr/>
        <a:lstStyle/>
        <a:p>
          <a:endParaRPr lang="ru-RU"/>
        </a:p>
      </dgm:t>
    </dgm:pt>
    <dgm:pt modelId="{47AE3972-9377-4FB0-9C9B-01F43370302A}" type="pres">
      <dgm:prSet presAssocID="{B6729B59-320A-431D-8CA7-4CF43B77E425}" presName="hierRoot2" presStyleCnt="0">
        <dgm:presLayoutVars>
          <dgm:hierBranch val="init"/>
        </dgm:presLayoutVars>
      </dgm:prSet>
      <dgm:spPr/>
    </dgm:pt>
    <dgm:pt modelId="{13384DA0-8723-4FDC-96AC-0629F59E548B}" type="pres">
      <dgm:prSet presAssocID="{B6729B59-320A-431D-8CA7-4CF43B77E425}" presName="rootComposite" presStyleCnt="0"/>
      <dgm:spPr/>
    </dgm:pt>
    <dgm:pt modelId="{0FAADF72-A1F3-450E-852F-1F19FD5D9D07}" type="pres">
      <dgm:prSet presAssocID="{B6729B59-320A-431D-8CA7-4CF43B77E425}" presName="rootText" presStyleLbl="node2" presStyleIdx="2" presStyleCnt="4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F7E3A5-D038-4D14-9AA3-B74885863BBB}" type="pres">
      <dgm:prSet presAssocID="{B6729B59-320A-431D-8CA7-4CF43B77E425}" presName="rootConnector" presStyleLbl="node2" presStyleIdx="2" presStyleCnt="4"/>
      <dgm:spPr/>
      <dgm:t>
        <a:bodyPr/>
        <a:lstStyle/>
        <a:p>
          <a:endParaRPr lang="ru-RU"/>
        </a:p>
      </dgm:t>
    </dgm:pt>
    <dgm:pt modelId="{8DF8D5C2-F11B-4129-BC27-40E8BA78812B}" type="pres">
      <dgm:prSet presAssocID="{B6729B59-320A-431D-8CA7-4CF43B77E425}" presName="hierChild4" presStyleCnt="0"/>
      <dgm:spPr/>
    </dgm:pt>
    <dgm:pt modelId="{BBD6EBF7-21C3-4419-BC3F-CEC6EAB5FAE0}" type="pres">
      <dgm:prSet presAssocID="{BFE811C7-2B5F-47D1-99C1-34491F9D664B}" presName="Name37" presStyleLbl="parChTrans1D3" presStyleIdx="2" presStyleCnt="4"/>
      <dgm:spPr/>
      <dgm:t>
        <a:bodyPr/>
        <a:lstStyle/>
        <a:p>
          <a:endParaRPr lang="ru-RU"/>
        </a:p>
      </dgm:t>
    </dgm:pt>
    <dgm:pt modelId="{90FC22DA-39FD-4635-BA8C-E3145E64E2EC}" type="pres">
      <dgm:prSet presAssocID="{FF232EA6-C744-4ED7-9849-3F72B3C24DAA}" presName="hierRoot2" presStyleCnt="0">
        <dgm:presLayoutVars>
          <dgm:hierBranch val="init"/>
        </dgm:presLayoutVars>
      </dgm:prSet>
      <dgm:spPr/>
    </dgm:pt>
    <dgm:pt modelId="{0BCD2ABB-86F5-4609-9DE9-73BBE6A72221}" type="pres">
      <dgm:prSet presAssocID="{FF232EA6-C744-4ED7-9849-3F72B3C24DAA}" presName="rootComposite" presStyleCnt="0"/>
      <dgm:spPr/>
    </dgm:pt>
    <dgm:pt modelId="{AE59BF18-0905-49B7-ADEF-EBB7DAAEF7AA}" type="pres">
      <dgm:prSet presAssocID="{FF232EA6-C744-4ED7-9849-3F72B3C24DAA}" presName="rootText" presStyleLbl="node3" presStyleIdx="2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F6A0EF-6B04-473C-946A-E70E94366C4F}" type="pres">
      <dgm:prSet presAssocID="{FF232EA6-C744-4ED7-9849-3F72B3C24DAA}" presName="rootConnector" presStyleLbl="node3" presStyleIdx="2" presStyleCnt="4"/>
      <dgm:spPr/>
      <dgm:t>
        <a:bodyPr/>
        <a:lstStyle/>
        <a:p>
          <a:endParaRPr lang="ru-RU"/>
        </a:p>
      </dgm:t>
    </dgm:pt>
    <dgm:pt modelId="{A46FB8FE-177A-4FB3-B817-6040ABD880EB}" type="pres">
      <dgm:prSet presAssocID="{FF232EA6-C744-4ED7-9849-3F72B3C24DAA}" presName="hierChild4" presStyleCnt="0"/>
      <dgm:spPr/>
    </dgm:pt>
    <dgm:pt modelId="{C79E8709-43BE-48A9-8CBB-E6A033446E55}" type="pres">
      <dgm:prSet presAssocID="{FF232EA6-C744-4ED7-9849-3F72B3C24DAA}" presName="hierChild5" presStyleCnt="0"/>
      <dgm:spPr/>
    </dgm:pt>
    <dgm:pt modelId="{A674ABE2-CAF0-4F1B-B634-44CBDC8698B2}" type="pres">
      <dgm:prSet presAssocID="{B6729B59-320A-431D-8CA7-4CF43B77E425}" presName="hierChild5" presStyleCnt="0"/>
      <dgm:spPr/>
    </dgm:pt>
    <dgm:pt modelId="{04A1B06C-B4AD-462B-80D8-271CF35EF19E}" type="pres">
      <dgm:prSet presAssocID="{A374D6B9-5964-4B4A-81C9-535B6B691C9E}" presName="Name37" presStyleLbl="parChTrans1D2" presStyleIdx="3" presStyleCnt="4"/>
      <dgm:spPr/>
      <dgm:t>
        <a:bodyPr/>
        <a:lstStyle/>
        <a:p>
          <a:endParaRPr lang="ru-RU"/>
        </a:p>
      </dgm:t>
    </dgm:pt>
    <dgm:pt modelId="{4591D0D2-BF01-4845-B00E-ED1ABBA7513B}" type="pres">
      <dgm:prSet presAssocID="{509F861C-7811-4371-A360-A1FB68F15DA2}" presName="hierRoot2" presStyleCnt="0">
        <dgm:presLayoutVars>
          <dgm:hierBranch val="init"/>
        </dgm:presLayoutVars>
      </dgm:prSet>
      <dgm:spPr/>
    </dgm:pt>
    <dgm:pt modelId="{BCD62D40-C0A7-4EC5-B964-50ABCB2C6497}" type="pres">
      <dgm:prSet presAssocID="{509F861C-7811-4371-A360-A1FB68F15DA2}" presName="rootComposite" presStyleCnt="0"/>
      <dgm:spPr/>
    </dgm:pt>
    <dgm:pt modelId="{A18E7CC4-B897-4C4D-BC3A-0A857B601B43}" type="pres">
      <dgm:prSet presAssocID="{509F861C-7811-4371-A360-A1FB68F15DA2}" presName="rootText" presStyleLbl="node2" presStyleIdx="3" presStyleCnt="4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E482BF-D855-4F83-A72B-DB95AEA8DAD5}" type="pres">
      <dgm:prSet presAssocID="{509F861C-7811-4371-A360-A1FB68F15DA2}" presName="rootConnector" presStyleLbl="node2" presStyleIdx="3" presStyleCnt="4"/>
      <dgm:spPr/>
      <dgm:t>
        <a:bodyPr/>
        <a:lstStyle/>
        <a:p>
          <a:endParaRPr lang="ru-RU"/>
        </a:p>
      </dgm:t>
    </dgm:pt>
    <dgm:pt modelId="{BDE78912-F2F1-4831-A9BC-57BD82CD1E4D}" type="pres">
      <dgm:prSet presAssocID="{509F861C-7811-4371-A360-A1FB68F15DA2}" presName="hierChild4" presStyleCnt="0"/>
      <dgm:spPr/>
    </dgm:pt>
    <dgm:pt modelId="{15F83C4F-CE1F-43C3-8518-DD52A192359F}" type="pres">
      <dgm:prSet presAssocID="{2A6639FD-7451-4DC8-9AC8-BA76CF0D15AF}" presName="Name37" presStyleLbl="parChTrans1D3" presStyleIdx="3" presStyleCnt="4"/>
      <dgm:spPr/>
      <dgm:t>
        <a:bodyPr/>
        <a:lstStyle/>
        <a:p>
          <a:endParaRPr lang="ru-RU"/>
        </a:p>
      </dgm:t>
    </dgm:pt>
    <dgm:pt modelId="{91D61C33-7F7A-4D84-A7F8-8F567C8EBC41}" type="pres">
      <dgm:prSet presAssocID="{98A41CF6-E856-4088-86ED-906A15BA2276}" presName="hierRoot2" presStyleCnt="0">
        <dgm:presLayoutVars>
          <dgm:hierBranch val="init"/>
        </dgm:presLayoutVars>
      </dgm:prSet>
      <dgm:spPr/>
    </dgm:pt>
    <dgm:pt modelId="{56386988-8EB5-4585-95D0-6845422B6C7B}" type="pres">
      <dgm:prSet presAssocID="{98A41CF6-E856-4088-86ED-906A15BA2276}" presName="rootComposite" presStyleCnt="0"/>
      <dgm:spPr/>
    </dgm:pt>
    <dgm:pt modelId="{185FB7D3-9523-442E-947A-5D5BDA3F61D3}" type="pres">
      <dgm:prSet presAssocID="{98A41CF6-E856-4088-86ED-906A15BA2276}" presName="rootText" presStyleLbl="node3" presStyleIdx="3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5D8A23-5E21-4A62-8B2E-215597DF52AB}" type="pres">
      <dgm:prSet presAssocID="{98A41CF6-E856-4088-86ED-906A15BA2276}" presName="rootConnector" presStyleLbl="node3" presStyleIdx="3" presStyleCnt="4"/>
      <dgm:spPr/>
      <dgm:t>
        <a:bodyPr/>
        <a:lstStyle/>
        <a:p>
          <a:endParaRPr lang="ru-RU"/>
        </a:p>
      </dgm:t>
    </dgm:pt>
    <dgm:pt modelId="{47D81067-C887-41C5-8309-9F74EC443C04}" type="pres">
      <dgm:prSet presAssocID="{98A41CF6-E856-4088-86ED-906A15BA2276}" presName="hierChild4" presStyleCnt="0"/>
      <dgm:spPr/>
    </dgm:pt>
    <dgm:pt modelId="{383F79F7-2AFF-4BA3-B882-92C1385CC138}" type="pres">
      <dgm:prSet presAssocID="{98A41CF6-E856-4088-86ED-906A15BA2276}" presName="hierChild5" presStyleCnt="0"/>
      <dgm:spPr/>
    </dgm:pt>
    <dgm:pt modelId="{473F05DB-C664-42DC-ADFA-E56A88E63B4F}" type="pres">
      <dgm:prSet presAssocID="{509F861C-7811-4371-A360-A1FB68F15DA2}" presName="hierChild5" presStyleCnt="0"/>
      <dgm:spPr/>
    </dgm:pt>
    <dgm:pt modelId="{A00E19AA-2259-4676-B2FD-32AC53FF224A}" type="pres">
      <dgm:prSet presAssocID="{991CCBB0-0C4C-4683-A89F-2B22384B0E49}" presName="hierChild3" presStyleCnt="0"/>
      <dgm:spPr/>
    </dgm:pt>
  </dgm:ptLst>
  <dgm:cxnLst>
    <dgm:cxn modelId="{DE498BF8-9E71-4D32-9538-50269E0E4EDF}" type="presOf" srcId="{B6729B59-320A-431D-8CA7-4CF43B77E425}" destId="{ADF7E3A5-D038-4D14-9AA3-B74885863BBB}" srcOrd="1" destOrd="0" presId="urn:microsoft.com/office/officeart/2005/8/layout/orgChart1"/>
    <dgm:cxn modelId="{4321A437-C294-4FF6-806C-21EEB397B3DE}" type="presOf" srcId="{CD36E440-881B-438F-A1E1-925C9DDD323D}" destId="{F27F3943-BC1C-499D-B8E2-2E69ACB36BD1}" srcOrd="0" destOrd="0" presId="urn:microsoft.com/office/officeart/2005/8/layout/orgChart1"/>
    <dgm:cxn modelId="{A08A10F1-C35E-478D-97D7-3BA26B4B3405}" type="presOf" srcId="{509F861C-7811-4371-A360-A1FB68F15DA2}" destId="{A18E7CC4-B897-4C4D-BC3A-0A857B601B43}" srcOrd="0" destOrd="0" presId="urn:microsoft.com/office/officeart/2005/8/layout/orgChart1"/>
    <dgm:cxn modelId="{A856D364-6326-489B-8178-5ED368034B30}" type="presOf" srcId="{FF232EA6-C744-4ED7-9849-3F72B3C24DAA}" destId="{AE59BF18-0905-49B7-ADEF-EBB7DAAEF7AA}" srcOrd="0" destOrd="0" presId="urn:microsoft.com/office/officeart/2005/8/layout/orgChart1"/>
    <dgm:cxn modelId="{CAD80B6F-CD79-4BDC-9730-043F1DD6CB5B}" srcId="{41E25556-02DB-4BDE-B40A-DD9ADC754FE1}" destId="{58C41D0F-0F59-4640-83C7-E7E7EB34B0A3}" srcOrd="0" destOrd="0" parTransId="{BD898403-06CD-408B-B728-9A56E194520E}" sibTransId="{24CEC7FD-FA7A-427E-BDC8-2A1851F2CE3C}"/>
    <dgm:cxn modelId="{518593E9-9DDE-43AC-908D-CA3413B0A8D0}" type="presOf" srcId="{58C41D0F-0F59-4640-83C7-E7E7EB34B0A3}" destId="{357BC5BC-2FC3-4A6E-93AB-14B663F5363A}" srcOrd="0" destOrd="0" presId="urn:microsoft.com/office/officeart/2005/8/layout/orgChart1"/>
    <dgm:cxn modelId="{11557765-23B1-4734-AD1E-3654946A3797}" srcId="{B715B0D7-2002-4F0E-83A8-45735E0C4065}" destId="{991CCBB0-0C4C-4683-A89F-2B22384B0E49}" srcOrd="0" destOrd="0" parTransId="{C28AB9AC-E5E8-4EDF-A16D-DE4E69CA2304}" sibTransId="{0E172792-AD77-4DCF-A226-9723F992BD03}"/>
    <dgm:cxn modelId="{62965F85-5A6A-4CF6-A78D-2E103DA094BA}" type="presOf" srcId="{991CCBB0-0C4C-4683-A89F-2B22384B0E49}" destId="{F1F0F183-D12B-42ED-973C-3A73B0E4F263}" srcOrd="0" destOrd="0" presId="urn:microsoft.com/office/officeart/2005/8/layout/orgChart1"/>
    <dgm:cxn modelId="{95928266-8F1D-42D6-B8AA-00B6724D907C}" srcId="{B6729B59-320A-431D-8CA7-4CF43B77E425}" destId="{FF232EA6-C744-4ED7-9849-3F72B3C24DAA}" srcOrd="0" destOrd="0" parTransId="{BFE811C7-2B5F-47D1-99C1-34491F9D664B}" sibTransId="{2AD5F54D-FB28-4934-9776-D391E6DFE2EA}"/>
    <dgm:cxn modelId="{E96E31FC-D85A-4355-8150-13528ACDCDAA}" srcId="{991CCBB0-0C4C-4683-A89F-2B22384B0E49}" destId="{41E25556-02DB-4BDE-B40A-DD9ADC754FE1}" srcOrd="0" destOrd="0" parTransId="{3ADCD03C-F02A-40F9-9F09-3264F26D0DC0}" sibTransId="{D39B5E9D-FD84-44FD-BB34-C7081FB5FB46}"/>
    <dgm:cxn modelId="{4C45B44A-475D-457D-8864-13F1120087EA}" type="presOf" srcId="{509F861C-7811-4371-A360-A1FB68F15DA2}" destId="{DAE482BF-D855-4F83-A72B-DB95AEA8DAD5}" srcOrd="1" destOrd="0" presId="urn:microsoft.com/office/officeart/2005/8/layout/orgChart1"/>
    <dgm:cxn modelId="{FD1E970C-22F7-4F7A-B123-EE4074751896}" type="presOf" srcId="{991CCBB0-0C4C-4683-A89F-2B22384B0E49}" destId="{1B350974-0763-4B94-9036-2BC0CCC7A1FF}" srcOrd="1" destOrd="0" presId="urn:microsoft.com/office/officeart/2005/8/layout/orgChart1"/>
    <dgm:cxn modelId="{77B36B09-B390-46A9-9A05-66215F8A4CCE}" type="presOf" srcId="{90453086-9975-4696-8CDD-4F7BA42A7348}" destId="{67D893A1-99A6-4333-980D-9A61C7371604}" srcOrd="0" destOrd="0" presId="urn:microsoft.com/office/officeart/2005/8/layout/orgChart1"/>
    <dgm:cxn modelId="{B2F8DD7E-2DE7-4136-9D1C-7A67A7EE3FB1}" srcId="{509F861C-7811-4371-A360-A1FB68F15DA2}" destId="{98A41CF6-E856-4088-86ED-906A15BA2276}" srcOrd="0" destOrd="0" parTransId="{2A6639FD-7451-4DC8-9AC8-BA76CF0D15AF}" sibTransId="{64196742-4B66-49A5-8FFF-93F31D2D4CEA}"/>
    <dgm:cxn modelId="{4AF3AF50-D089-4E33-A326-F6D431CC0252}" type="presOf" srcId="{BD898403-06CD-408B-B728-9A56E194520E}" destId="{72EAF4F2-D33F-4C71-B77D-26B1B2642C0B}" srcOrd="0" destOrd="0" presId="urn:microsoft.com/office/officeart/2005/8/layout/orgChart1"/>
    <dgm:cxn modelId="{AE8DF18D-00E0-41BD-BB35-399D093B0CEF}" type="presOf" srcId="{A374D6B9-5964-4B4A-81C9-535B6B691C9E}" destId="{04A1B06C-B4AD-462B-80D8-271CF35EF19E}" srcOrd="0" destOrd="0" presId="urn:microsoft.com/office/officeart/2005/8/layout/orgChart1"/>
    <dgm:cxn modelId="{47F9F0E8-F552-4110-B422-D5AF9482E502}" srcId="{991CCBB0-0C4C-4683-A89F-2B22384B0E49}" destId="{B6729B59-320A-431D-8CA7-4CF43B77E425}" srcOrd="2" destOrd="0" parTransId="{672BD6E4-CA26-4BDA-8A64-C835D406AA3A}" sibTransId="{44B9A07E-F0D2-454C-AC31-163D8E02825F}"/>
    <dgm:cxn modelId="{1249C5E2-F2AB-4785-A8B4-C25CDB03D419}" srcId="{991CCBB0-0C4C-4683-A89F-2B22384B0E49}" destId="{90453086-9975-4696-8CDD-4F7BA42A7348}" srcOrd="1" destOrd="0" parTransId="{09CB5E2E-A0DE-4F9B-869C-1CA0B0B020EF}" sibTransId="{DC07D50B-5806-4320-BCC6-9E815B6FE217}"/>
    <dgm:cxn modelId="{A82EBA8A-A765-4A80-B25E-C6422C3F547F}" type="presOf" srcId="{41E25556-02DB-4BDE-B40A-DD9ADC754FE1}" destId="{4107F775-7147-4647-99F0-87390C93E2DD}" srcOrd="0" destOrd="0" presId="urn:microsoft.com/office/officeart/2005/8/layout/orgChart1"/>
    <dgm:cxn modelId="{006E3488-0F04-409E-A64F-1FC610F03D3F}" type="presOf" srcId="{58C41D0F-0F59-4640-83C7-E7E7EB34B0A3}" destId="{7BFAE4CA-22F5-459E-BCBD-93215632242E}" srcOrd="1" destOrd="0" presId="urn:microsoft.com/office/officeart/2005/8/layout/orgChart1"/>
    <dgm:cxn modelId="{CB64CA3E-C3E2-46BA-B8CC-942E6ABF2CFD}" type="presOf" srcId="{41E25556-02DB-4BDE-B40A-DD9ADC754FE1}" destId="{3B6B6318-1436-4C13-BCE4-02B1FC2B447F}" srcOrd="1" destOrd="0" presId="urn:microsoft.com/office/officeart/2005/8/layout/orgChart1"/>
    <dgm:cxn modelId="{5468169D-680F-4BF1-BE2B-1D7A9C00F2BD}" type="presOf" srcId="{90453086-9975-4696-8CDD-4F7BA42A7348}" destId="{4DB92987-9B2D-4CE3-A9BF-E1EA9E6D2B50}" srcOrd="1" destOrd="0" presId="urn:microsoft.com/office/officeart/2005/8/layout/orgChart1"/>
    <dgm:cxn modelId="{D4FF4251-6A70-4B72-A4BF-44042F0F3DFB}" type="presOf" srcId="{094059A2-1D54-43AE-81AB-116E50A05990}" destId="{0008611C-A5E8-48DB-8CD0-0F8663A52F34}" srcOrd="0" destOrd="0" presId="urn:microsoft.com/office/officeart/2005/8/layout/orgChart1"/>
    <dgm:cxn modelId="{CBFE68F9-122A-41FE-8642-D4C779F2355E}" type="presOf" srcId="{09CB5E2E-A0DE-4F9B-869C-1CA0B0B020EF}" destId="{28A19608-3DC9-42AF-BEDB-7A528FE24F51}" srcOrd="0" destOrd="0" presId="urn:microsoft.com/office/officeart/2005/8/layout/orgChart1"/>
    <dgm:cxn modelId="{47F5D7B6-8A8E-4349-9665-07570EF5EDA7}" type="presOf" srcId="{672BD6E4-CA26-4BDA-8A64-C835D406AA3A}" destId="{1DED1555-235F-4AA7-8075-3E3C0E843E0C}" srcOrd="0" destOrd="0" presId="urn:microsoft.com/office/officeart/2005/8/layout/orgChart1"/>
    <dgm:cxn modelId="{D496F097-B4DE-44EA-8126-11E9ECB12BF4}" type="presOf" srcId="{98A41CF6-E856-4088-86ED-906A15BA2276}" destId="{185FB7D3-9523-442E-947A-5D5BDA3F61D3}" srcOrd="0" destOrd="0" presId="urn:microsoft.com/office/officeart/2005/8/layout/orgChart1"/>
    <dgm:cxn modelId="{489D0471-ED27-42E9-8C25-0312972CB549}" type="presOf" srcId="{B6729B59-320A-431D-8CA7-4CF43B77E425}" destId="{0FAADF72-A1F3-450E-852F-1F19FD5D9D07}" srcOrd="0" destOrd="0" presId="urn:microsoft.com/office/officeart/2005/8/layout/orgChart1"/>
    <dgm:cxn modelId="{C4FB289A-2EDB-46D1-A6CA-68507DD1B0FE}" type="presOf" srcId="{3ADCD03C-F02A-40F9-9F09-3264F26D0DC0}" destId="{443A85F0-321D-40AF-B2ED-E7FC877455A9}" srcOrd="0" destOrd="0" presId="urn:microsoft.com/office/officeart/2005/8/layout/orgChart1"/>
    <dgm:cxn modelId="{F21BF2EF-711D-463C-8DF9-155AFC96D31C}" type="presOf" srcId="{B715B0D7-2002-4F0E-83A8-45735E0C4065}" destId="{9F36A459-57DC-4803-BF1D-48A54F38ECD8}" srcOrd="0" destOrd="0" presId="urn:microsoft.com/office/officeart/2005/8/layout/orgChart1"/>
    <dgm:cxn modelId="{EEAAA3C1-F4CA-4DE1-B3B1-5F5230469D71}" type="presOf" srcId="{FF232EA6-C744-4ED7-9849-3F72B3C24DAA}" destId="{DAF6A0EF-6B04-473C-946A-E70E94366C4F}" srcOrd="1" destOrd="0" presId="urn:microsoft.com/office/officeart/2005/8/layout/orgChart1"/>
    <dgm:cxn modelId="{31B939F8-C17B-4250-8ABD-5892C87782FD}" type="presOf" srcId="{98A41CF6-E856-4088-86ED-906A15BA2276}" destId="{3D5D8A23-5E21-4A62-8B2E-215597DF52AB}" srcOrd="1" destOrd="0" presId="urn:microsoft.com/office/officeart/2005/8/layout/orgChart1"/>
    <dgm:cxn modelId="{A4B5510C-0B4C-4630-BF92-D096C05E39B3}" srcId="{90453086-9975-4696-8CDD-4F7BA42A7348}" destId="{094059A2-1D54-43AE-81AB-116E50A05990}" srcOrd="0" destOrd="0" parTransId="{CD36E440-881B-438F-A1E1-925C9DDD323D}" sibTransId="{337A8945-DBF7-4FE0-8250-5E3FB178CD4B}"/>
    <dgm:cxn modelId="{470A4053-7CC7-4643-852E-7C0558C0BA3C}" type="presOf" srcId="{2A6639FD-7451-4DC8-9AC8-BA76CF0D15AF}" destId="{15F83C4F-CE1F-43C3-8518-DD52A192359F}" srcOrd="0" destOrd="0" presId="urn:microsoft.com/office/officeart/2005/8/layout/orgChart1"/>
    <dgm:cxn modelId="{DCD1D6D5-C00B-4F06-8151-B72577E42D36}" srcId="{991CCBB0-0C4C-4683-A89F-2B22384B0E49}" destId="{509F861C-7811-4371-A360-A1FB68F15DA2}" srcOrd="3" destOrd="0" parTransId="{A374D6B9-5964-4B4A-81C9-535B6B691C9E}" sibTransId="{94B13AB0-42F1-4F16-9155-2533D0C96BDF}"/>
    <dgm:cxn modelId="{59AFBF06-06C7-4BA2-9D59-E1C0873D06A6}" type="presOf" srcId="{094059A2-1D54-43AE-81AB-116E50A05990}" destId="{6F54D7F9-2AA7-45C7-A7D0-0E2E5BF443B0}" srcOrd="1" destOrd="0" presId="urn:microsoft.com/office/officeart/2005/8/layout/orgChart1"/>
    <dgm:cxn modelId="{9B2AAAF4-7BB9-40F6-B5D5-EBE354EC1277}" type="presOf" srcId="{BFE811C7-2B5F-47D1-99C1-34491F9D664B}" destId="{BBD6EBF7-21C3-4419-BC3F-CEC6EAB5FAE0}" srcOrd="0" destOrd="0" presId="urn:microsoft.com/office/officeart/2005/8/layout/orgChart1"/>
    <dgm:cxn modelId="{B23C4C14-1B3E-47CD-A15B-5236C8E8D9D1}" type="presParOf" srcId="{9F36A459-57DC-4803-BF1D-48A54F38ECD8}" destId="{16B02D7D-F076-4824-B16D-1E57B85781E6}" srcOrd="0" destOrd="0" presId="urn:microsoft.com/office/officeart/2005/8/layout/orgChart1"/>
    <dgm:cxn modelId="{B8D271BF-73D7-411C-80CA-724F212F988A}" type="presParOf" srcId="{16B02D7D-F076-4824-B16D-1E57B85781E6}" destId="{FE19D04A-F3AA-4D53-8EC2-CC08B6755606}" srcOrd="0" destOrd="0" presId="urn:microsoft.com/office/officeart/2005/8/layout/orgChart1"/>
    <dgm:cxn modelId="{188C1411-CFCD-4353-AB81-AFCFB14577E9}" type="presParOf" srcId="{FE19D04A-F3AA-4D53-8EC2-CC08B6755606}" destId="{F1F0F183-D12B-42ED-973C-3A73B0E4F263}" srcOrd="0" destOrd="0" presId="urn:microsoft.com/office/officeart/2005/8/layout/orgChart1"/>
    <dgm:cxn modelId="{74542F05-DA04-44E1-99EA-1F3498E8156B}" type="presParOf" srcId="{FE19D04A-F3AA-4D53-8EC2-CC08B6755606}" destId="{1B350974-0763-4B94-9036-2BC0CCC7A1FF}" srcOrd="1" destOrd="0" presId="urn:microsoft.com/office/officeart/2005/8/layout/orgChart1"/>
    <dgm:cxn modelId="{F2E1195F-13E5-46B6-AB15-1DBB2B22DEF2}" type="presParOf" srcId="{16B02D7D-F076-4824-B16D-1E57B85781E6}" destId="{2A3FBF2E-58CD-438C-949F-DCF386E01685}" srcOrd="1" destOrd="0" presId="urn:microsoft.com/office/officeart/2005/8/layout/orgChart1"/>
    <dgm:cxn modelId="{317620DF-C21B-428B-B779-169B29ABB796}" type="presParOf" srcId="{2A3FBF2E-58CD-438C-949F-DCF386E01685}" destId="{443A85F0-321D-40AF-B2ED-E7FC877455A9}" srcOrd="0" destOrd="0" presId="urn:microsoft.com/office/officeart/2005/8/layout/orgChart1"/>
    <dgm:cxn modelId="{CC40DA58-8841-4F58-B44C-2B7D4AE1A236}" type="presParOf" srcId="{2A3FBF2E-58CD-438C-949F-DCF386E01685}" destId="{91F86EA4-1165-4C35-A38E-647DC3056D30}" srcOrd="1" destOrd="0" presId="urn:microsoft.com/office/officeart/2005/8/layout/orgChart1"/>
    <dgm:cxn modelId="{7D889D3C-08DB-4451-B84A-7B65968E2877}" type="presParOf" srcId="{91F86EA4-1165-4C35-A38E-647DC3056D30}" destId="{A780F1F6-5C2D-4242-80A2-3D0F8751F013}" srcOrd="0" destOrd="0" presId="urn:microsoft.com/office/officeart/2005/8/layout/orgChart1"/>
    <dgm:cxn modelId="{5FD3A575-D24F-4CAF-A913-48B2C38DDFAD}" type="presParOf" srcId="{A780F1F6-5C2D-4242-80A2-3D0F8751F013}" destId="{4107F775-7147-4647-99F0-87390C93E2DD}" srcOrd="0" destOrd="0" presId="urn:microsoft.com/office/officeart/2005/8/layout/orgChart1"/>
    <dgm:cxn modelId="{8E6EEEE1-5978-4024-98C2-5FAF8F128E85}" type="presParOf" srcId="{A780F1F6-5C2D-4242-80A2-3D0F8751F013}" destId="{3B6B6318-1436-4C13-BCE4-02B1FC2B447F}" srcOrd="1" destOrd="0" presId="urn:microsoft.com/office/officeart/2005/8/layout/orgChart1"/>
    <dgm:cxn modelId="{3AA8A365-0A49-4BB2-AD11-0441EE2A3E60}" type="presParOf" srcId="{91F86EA4-1165-4C35-A38E-647DC3056D30}" destId="{0AD58290-DBCD-4457-9F90-498D0FD0513C}" srcOrd="1" destOrd="0" presId="urn:microsoft.com/office/officeart/2005/8/layout/orgChart1"/>
    <dgm:cxn modelId="{FB5D7794-6ED3-4958-B9F5-04CF2FE5E856}" type="presParOf" srcId="{0AD58290-DBCD-4457-9F90-498D0FD0513C}" destId="{72EAF4F2-D33F-4C71-B77D-26B1B2642C0B}" srcOrd="0" destOrd="0" presId="urn:microsoft.com/office/officeart/2005/8/layout/orgChart1"/>
    <dgm:cxn modelId="{0135FEFD-3404-4585-9480-EDD46C986720}" type="presParOf" srcId="{0AD58290-DBCD-4457-9F90-498D0FD0513C}" destId="{E9E0F910-C6ED-44BC-8FED-6CF2AA0DD4D9}" srcOrd="1" destOrd="0" presId="urn:microsoft.com/office/officeart/2005/8/layout/orgChart1"/>
    <dgm:cxn modelId="{EEED1B64-D7D7-4D4A-B165-6EC6E09DA904}" type="presParOf" srcId="{E9E0F910-C6ED-44BC-8FED-6CF2AA0DD4D9}" destId="{9D13D834-78A3-48B5-B785-330B27FAB4A1}" srcOrd="0" destOrd="0" presId="urn:microsoft.com/office/officeart/2005/8/layout/orgChart1"/>
    <dgm:cxn modelId="{33299152-8706-444C-8DB6-AA79B80C8D02}" type="presParOf" srcId="{9D13D834-78A3-48B5-B785-330B27FAB4A1}" destId="{357BC5BC-2FC3-4A6E-93AB-14B663F5363A}" srcOrd="0" destOrd="0" presId="urn:microsoft.com/office/officeart/2005/8/layout/orgChart1"/>
    <dgm:cxn modelId="{F69F775B-9CBA-4F35-8438-3328B304ADC3}" type="presParOf" srcId="{9D13D834-78A3-48B5-B785-330B27FAB4A1}" destId="{7BFAE4CA-22F5-459E-BCBD-93215632242E}" srcOrd="1" destOrd="0" presId="urn:microsoft.com/office/officeart/2005/8/layout/orgChart1"/>
    <dgm:cxn modelId="{19E1A405-D3D6-4274-8867-8DB39413EC2C}" type="presParOf" srcId="{E9E0F910-C6ED-44BC-8FED-6CF2AA0DD4D9}" destId="{2F2FC8BB-7A08-495A-AD83-049BCCF02FC6}" srcOrd="1" destOrd="0" presId="urn:microsoft.com/office/officeart/2005/8/layout/orgChart1"/>
    <dgm:cxn modelId="{083F57F7-8133-4224-BA04-23B0C36F0294}" type="presParOf" srcId="{E9E0F910-C6ED-44BC-8FED-6CF2AA0DD4D9}" destId="{6BA5461A-35F7-4FDB-B19B-6A5E1A6169E1}" srcOrd="2" destOrd="0" presId="urn:microsoft.com/office/officeart/2005/8/layout/orgChart1"/>
    <dgm:cxn modelId="{85A8E5FA-3631-402F-BAC3-0195DD725534}" type="presParOf" srcId="{91F86EA4-1165-4C35-A38E-647DC3056D30}" destId="{62CD1C68-1502-45DF-A663-7F678DB796D1}" srcOrd="2" destOrd="0" presId="urn:microsoft.com/office/officeart/2005/8/layout/orgChart1"/>
    <dgm:cxn modelId="{3A1ED4B6-5B49-4B85-AB69-E901F4436F6A}" type="presParOf" srcId="{2A3FBF2E-58CD-438C-949F-DCF386E01685}" destId="{28A19608-3DC9-42AF-BEDB-7A528FE24F51}" srcOrd="2" destOrd="0" presId="urn:microsoft.com/office/officeart/2005/8/layout/orgChart1"/>
    <dgm:cxn modelId="{63026D1D-778B-4C66-832A-525ADCA08397}" type="presParOf" srcId="{2A3FBF2E-58CD-438C-949F-DCF386E01685}" destId="{7295D043-532A-4106-85FB-F38EABAE9110}" srcOrd="3" destOrd="0" presId="urn:microsoft.com/office/officeart/2005/8/layout/orgChart1"/>
    <dgm:cxn modelId="{FC0C3EC7-2644-4092-ACFA-155107DA6D1D}" type="presParOf" srcId="{7295D043-532A-4106-85FB-F38EABAE9110}" destId="{EDDFAA0F-9B98-42FE-8722-ADBFE0EDAA2A}" srcOrd="0" destOrd="0" presId="urn:microsoft.com/office/officeart/2005/8/layout/orgChart1"/>
    <dgm:cxn modelId="{0CC6388A-023A-48F2-90F5-0606503C1542}" type="presParOf" srcId="{EDDFAA0F-9B98-42FE-8722-ADBFE0EDAA2A}" destId="{67D893A1-99A6-4333-980D-9A61C7371604}" srcOrd="0" destOrd="0" presId="urn:microsoft.com/office/officeart/2005/8/layout/orgChart1"/>
    <dgm:cxn modelId="{008FF9E9-F77C-42E8-A5F2-06EDF14EDDE7}" type="presParOf" srcId="{EDDFAA0F-9B98-42FE-8722-ADBFE0EDAA2A}" destId="{4DB92987-9B2D-4CE3-A9BF-E1EA9E6D2B50}" srcOrd="1" destOrd="0" presId="urn:microsoft.com/office/officeart/2005/8/layout/orgChart1"/>
    <dgm:cxn modelId="{EEFDD53B-CB47-4960-A320-5BDD639EE6C0}" type="presParOf" srcId="{7295D043-532A-4106-85FB-F38EABAE9110}" destId="{6B01B7EA-5E67-4C41-ABA6-96C065A8BC87}" srcOrd="1" destOrd="0" presId="urn:microsoft.com/office/officeart/2005/8/layout/orgChart1"/>
    <dgm:cxn modelId="{CAA49D17-4F2E-42EB-8134-BC1A15A730EF}" type="presParOf" srcId="{6B01B7EA-5E67-4C41-ABA6-96C065A8BC87}" destId="{F27F3943-BC1C-499D-B8E2-2E69ACB36BD1}" srcOrd="0" destOrd="0" presId="urn:microsoft.com/office/officeart/2005/8/layout/orgChart1"/>
    <dgm:cxn modelId="{C5A4EF7B-69B4-46A4-8EB9-74539B1846C5}" type="presParOf" srcId="{6B01B7EA-5E67-4C41-ABA6-96C065A8BC87}" destId="{C15CC5C0-D876-48D1-9573-0D12C275D092}" srcOrd="1" destOrd="0" presId="urn:microsoft.com/office/officeart/2005/8/layout/orgChart1"/>
    <dgm:cxn modelId="{133DD0A1-73C1-4374-B359-545DC022B43E}" type="presParOf" srcId="{C15CC5C0-D876-48D1-9573-0D12C275D092}" destId="{6A5744DF-3CC1-485A-B398-F9F462C00571}" srcOrd="0" destOrd="0" presId="urn:microsoft.com/office/officeart/2005/8/layout/orgChart1"/>
    <dgm:cxn modelId="{DC33CB2E-DEA6-491F-B0F6-ED3E2AFBBFBB}" type="presParOf" srcId="{6A5744DF-3CC1-485A-B398-F9F462C00571}" destId="{0008611C-A5E8-48DB-8CD0-0F8663A52F34}" srcOrd="0" destOrd="0" presId="urn:microsoft.com/office/officeart/2005/8/layout/orgChart1"/>
    <dgm:cxn modelId="{9FFBA476-02E9-43FC-87FF-B715DA939C38}" type="presParOf" srcId="{6A5744DF-3CC1-485A-B398-F9F462C00571}" destId="{6F54D7F9-2AA7-45C7-A7D0-0E2E5BF443B0}" srcOrd="1" destOrd="0" presId="urn:microsoft.com/office/officeart/2005/8/layout/orgChart1"/>
    <dgm:cxn modelId="{20B374C1-ACAB-463D-A87B-2C7F65F13A3C}" type="presParOf" srcId="{C15CC5C0-D876-48D1-9573-0D12C275D092}" destId="{D216EDFE-932C-496B-97D2-6EA3956923BC}" srcOrd="1" destOrd="0" presId="urn:microsoft.com/office/officeart/2005/8/layout/orgChart1"/>
    <dgm:cxn modelId="{A9916FED-ABFD-4CCC-B924-0EAB27E7879B}" type="presParOf" srcId="{C15CC5C0-D876-48D1-9573-0D12C275D092}" destId="{8F6B0865-8B24-4176-B264-FA69366677CF}" srcOrd="2" destOrd="0" presId="urn:microsoft.com/office/officeart/2005/8/layout/orgChart1"/>
    <dgm:cxn modelId="{F87601F9-9314-4308-8D85-6393AFC4C4B0}" type="presParOf" srcId="{7295D043-532A-4106-85FB-F38EABAE9110}" destId="{6492FCCD-70AB-4B4D-AB89-B62151CA0968}" srcOrd="2" destOrd="0" presId="urn:microsoft.com/office/officeart/2005/8/layout/orgChart1"/>
    <dgm:cxn modelId="{9235C80D-3997-437C-BEA3-10E67FD31250}" type="presParOf" srcId="{2A3FBF2E-58CD-438C-949F-DCF386E01685}" destId="{1DED1555-235F-4AA7-8075-3E3C0E843E0C}" srcOrd="4" destOrd="0" presId="urn:microsoft.com/office/officeart/2005/8/layout/orgChart1"/>
    <dgm:cxn modelId="{FA7AADA2-053D-4C74-9ACD-DA9A2E154652}" type="presParOf" srcId="{2A3FBF2E-58CD-438C-949F-DCF386E01685}" destId="{47AE3972-9377-4FB0-9C9B-01F43370302A}" srcOrd="5" destOrd="0" presId="urn:microsoft.com/office/officeart/2005/8/layout/orgChart1"/>
    <dgm:cxn modelId="{84AEBF5F-F3DB-4BD1-9FCC-3A6C458EF0AB}" type="presParOf" srcId="{47AE3972-9377-4FB0-9C9B-01F43370302A}" destId="{13384DA0-8723-4FDC-96AC-0629F59E548B}" srcOrd="0" destOrd="0" presId="urn:microsoft.com/office/officeart/2005/8/layout/orgChart1"/>
    <dgm:cxn modelId="{38519B51-FF09-4788-8CA0-394A2B7DEBA0}" type="presParOf" srcId="{13384DA0-8723-4FDC-96AC-0629F59E548B}" destId="{0FAADF72-A1F3-450E-852F-1F19FD5D9D07}" srcOrd="0" destOrd="0" presId="urn:microsoft.com/office/officeart/2005/8/layout/orgChart1"/>
    <dgm:cxn modelId="{F70C7853-4F12-472C-8134-F248121C390A}" type="presParOf" srcId="{13384DA0-8723-4FDC-96AC-0629F59E548B}" destId="{ADF7E3A5-D038-4D14-9AA3-B74885863BBB}" srcOrd="1" destOrd="0" presId="urn:microsoft.com/office/officeart/2005/8/layout/orgChart1"/>
    <dgm:cxn modelId="{6FC4FDA8-CA6C-4F04-AF5F-48E8F410E616}" type="presParOf" srcId="{47AE3972-9377-4FB0-9C9B-01F43370302A}" destId="{8DF8D5C2-F11B-4129-BC27-40E8BA78812B}" srcOrd="1" destOrd="0" presId="urn:microsoft.com/office/officeart/2005/8/layout/orgChart1"/>
    <dgm:cxn modelId="{B282F609-A763-4A92-9543-E64EC67DD6CD}" type="presParOf" srcId="{8DF8D5C2-F11B-4129-BC27-40E8BA78812B}" destId="{BBD6EBF7-21C3-4419-BC3F-CEC6EAB5FAE0}" srcOrd="0" destOrd="0" presId="urn:microsoft.com/office/officeart/2005/8/layout/orgChart1"/>
    <dgm:cxn modelId="{AF9495E3-0ECF-49B3-A61E-24423DE5FF11}" type="presParOf" srcId="{8DF8D5C2-F11B-4129-BC27-40E8BA78812B}" destId="{90FC22DA-39FD-4635-BA8C-E3145E64E2EC}" srcOrd="1" destOrd="0" presId="urn:microsoft.com/office/officeart/2005/8/layout/orgChart1"/>
    <dgm:cxn modelId="{D6F56FA1-7E52-493D-BA37-CD54CAE31CD9}" type="presParOf" srcId="{90FC22DA-39FD-4635-BA8C-E3145E64E2EC}" destId="{0BCD2ABB-86F5-4609-9DE9-73BBE6A72221}" srcOrd="0" destOrd="0" presId="urn:microsoft.com/office/officeart/2005/8/layout/orgChart1"/>
    <dgm:cxn modelId="{6FD81598-F0A2-4F89-A934-354F4151A250}" type="presParOf" srcId="{0BCD2ABB-86F5-4609-9DE9-73BBE6A72221}" destId="{AE59BF18-0905-49B7-ADEF-EBB7DAAEF7AA}" srcOrd="0" destOrd="0" presId="urn:microsoft.com/office/officeart/2005/8/layout/orgChart1"/>
    <dgm:cxn modelId="{772F9BE6-E900-4024-B274-48D2F2059F78}" type="presParOf" srcId="{0BCD2ABB-86F5-4609-9DE9-73BBE6A72221}" destId="{DAF6A0EF-6B04-473C-946A-E70E94366C4F}" srcOrd="1" destOrd="0" presId="urn:microsoft.com/office/officeart/2005/8/layout/orgChart1"/>
    <dgm:cxn modelId="{2467FC37-FE88-4FE6-9463-0D6F56DB5F59}" type="presParOf" srcId="{90FC22DA-39FD-4635-BA8C-E3145E64E2EC}" destId="{A46FB8FE-177A-4FB3-B817-6040ABD880EB}" srcOrd="1" destOrd="0" presId="urn:microsoft.com/office/officeart/2005/8/layout/orgChart1"/>
    <dgm:cxn modelId="{49EC618F-C807-4B18-A4CD-ACF61430CB4D}" type="presParOf" srcId="{90FC22DA-39FD-4635-BA8C-E3145E64E2EC}" destId="{C79E8709-43BE-48A9-8CBB-E6A033446E55}" srcOrd="2" destOrd="0" presId="urn:microsoft.com/office/officeart/2005/8/layout/orgChart1"/>
    <dgm:cxn modelId="{301D0C20-528D-49CB-BFB2-ACD7292B8105}" type="presParOf" srcId="{47AE3972-9377-4FB0-9C9B-01F43370302A}" destId="{A674ABE2-CAF0-4F1B-B634-44CBDC8698B2}" srcOrd="2" destOrd="0" presId="urn:microsoft.com/office/officeart/2005/8/layout/orgChart1"/>
    <dgm:cxn modelId="{8D8287A4-278B-4339-9736-6A3DAE263637}" type="presParOf" srcId="{2A3FBF2E-58CD-438C-949F-DCF386E01685}" destId="{04A1B06C-B4AD-462B-80D8-271CF35EF19E}" srcOrd="6" destOrd="0" presId="urn:microsoft.com/office/officeart/2005/8/layout/orgChart1"/>
    <dgm:cxn modelId="{81B2F557-0139-4527-A2E4-5EDC312F8424}" type="presParOf" srcId="{2A3FBF2E-58CD-438C-949F-DCF386E01685}" destId="{4591D0D2-BF01-4845-B00E-ED1ABBA7513B}" srcOrd="7" destOrd="0" presId="urn:microsoft.com/office/officeart/2005/8/layout/orgChart1"/>
    <dgm:cxn modelId="{072474ED-7F00-4E9B-8495-15CF07EF2B7A}" type="presParOf" srcId="{4591D0D2-BF01-4845-B00E-ED1ABBA7513B}" destId="{BCD62D40-C0A7-4EC5-B964-50ABCB2C6497}" srcOrd="0" destOrd="0" presId="urn:microsoft.com/office/officeart/2005/8/layout/orgChart1"/>
    <dgm:cxn modelId="{64769C1D-893F-4DA0-91DC-09469F1F0AD5}" type="presParOf" srcId="{BCD62D40-C0A7-4EC5-B964-50ABCB2C6497}" destId="{A18E7CC4-B897-4C4D-BC3A-0A857B601B43}" srcOrd="0" destOrd="0" presId="urn:microsoft.com/office/officeart/2005/8/layout/orgChart1"/>
    <dgm:cxn modelId="{10664C64-4F58-4565-A6BC-EDDA07541511}" type="presParOf" srcId="{BCD62D40-C0A7-4EC5-B964-50ABCB2C6497}" destId="{DAE482BF-D855-4F83-A72B-DB95AEA8DAD5}" srcOrd="1" destOrd="0" presId="urn:microsoft.com/office/officeart/2005/8/layout/orgChart1"/>
    <dgm:cxn modelId="{7B67D062-057F-4D81-82E2-BEEB33133D8E}" type="presParOf" srcId="{4591D0D2-BF01-4845-B00E-ED1ABBA7513B}" destId="{BDE78912-F2F1-4831-A9BC-57BD82CD1E4D}" srcOrd="1" destOrd="0" presId="urn:microsoft.com/office/officeart/2005/8/layout/orgChart1"/>
    <dgm:cxn modelId="{59DE3EE9-B7FA-495C-ACEE-DCDEDFAD6810}" type="presParOf" srcId="{BDE78912-F2F1-4831-A9BC-57BD82CD1E4D}" destId="{15F83C4F-CE1F-43C3-8518-DD52A192359F}" srcOrd="0" destOrd="0" presId="urn:microsoft.com/office/officeart/2005/8/layout/orgChart1"/>
    <dgm:cxn modelId="{CD31752F-DD22-46FA-BA23-2A1613CF6FCF}" type="presParOf" srcId="{BDE78912-F2F1-4831-A9BC-57BD82CD1E4D}" destId="{91D61C33-7F7A-4D84-A7F8-8F567C8EBC41}" srcOrd="1" destOrd="0" presId="urn:microsoft.com/office/officeart/2005/8/layout/orgChart1"/>
    <dgm:cxn modelId="{5B7E37E4-4AA4-41F6-B113-18801554FC1B}" type="presParOf" srcId="{91D61C33-7F7A-4D84-A7F8-8F567C8EBC41}" destId="{56386988-8EB5-4585-95D0-6845422B6C7B}" srcOrd="0" destOrd="0" presId="urn:microsoft.com/office/officeart/2005/8/layout/orgChart1"/>
    <dgm:cxn modelId="{928B98E7-3AC5-4CCA-A1F2-BB4A99B0F3DB}" type="presParOf" srcId="{56386988-8EB5-4585-95D0-6845422B6C7B}" destId="{185FB7D3-9523-442E-947A-5D5BDA3F61D3}" srcOrd="0" destOrd="0" presId="urn:microsoft.com/office/officeart/2005/8/layout/orgChart1"/>
    <dgm:cxn modelId="{8B4FFA4F-E130-4122-8F14-20B66A2897DF}" type="presParOf" srcId="{56386988-8EB5-4585-95D0-6845422B6C7B}" destId="{3D5D8A23-5E21-4A62-8B2E-215597DF52AB}" srcOrd="1" destOrd="0" presId="urn:microsoft.com/office/officeart/2005/8/layout/orgChart1"/>
    <dgm:cxn modelId="{A13F2179-52F6-4F95-BFE7-F11DEC92D2CB}" type="presParOf" srcId="{91D61C33-7F7A-4D84-A7F8-8F567C8EBC41}" destId="{47D81067-C887-41C5-8309-9F74EC443C04}" srcOrd="1" destOrd="0" presId="urn:microsoft.com/office/officeart/2005/8/layout/orgChart1"/>
    <dgm:cxn modelId="{54FC7436-F34F-4105-B54C-4D5894F89D09}" type="presParOf" srcId="{91D61C33-7F7A-4D84-A7F8-8F567C8EBC41}" destId="{383F79F7-2AFF-4BA3-B882-92C1385CC138}" srcOrd="2" destOrd="0" presId="urn:microsoft.com/office/officeart/2005/8/layout/orgChart1"/>
    <dgm:cxn modelId="{96DBAF71-1730-4714-A6D6-4D02DFC988BD}" type="presParOf" srcId="{4591D0D2-BF01-4845-B00E-ED1ABBA7513B}" destId="{473F05DB-C664-42DC-ADFA-E56A88E63B4F}" srcOrd="2" destOrd="0" presId="urn:microsoft.com/office/officeart/2005/8/layout/orgChart1"/>
    <dgm:cxn modelId="{B4E572CE-1531-45B7-93F0-8A8EDBC22535}" type="presParOf" srcId="{16B02D7D-F076-4824-B16D-1E57B85781E6}" destId="{A00E19AA-2259-4676-B2FD-32AC53FF22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D792D9D-5E02-4B5B-A083-72660FEBA2AE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8761F2-F8C0-4B1D-B256-C0271C7591C4}">
      <dgm:prSet custT="1"/>
      <dgm:spPr/>
      <dgm:t>
        <a:bodyPr/>
        <a:lstStyle/>
        <a:p>
          <a:r>
            <a:rPr lang="ru-RU" sz="1200" dirty="0" smtClean="0"/>
            <a:t>прочие мероприятия по  благоустройству</a:t>
          </a:r>
          <a:endParaRPr lang="ru-RU" sz="1200" dirty="0"/>
        </a:p>
      </dgm:t>
    </dgm:pt>
    <dgm:pt modelId="{E5155298-C05A-4BB1-91BA-C526CA411267}">
      <dgm:prSet custT="1"/>
      <dgm:spPr/>
      <dgm:t>
        <a:bodyPr/>
        <a:lstStyle/>
        <a:p>
          <a:r>
            <a:rPr lang="ru-RU" sz="1200" dirty="0" smtClean="0"/>
            <a:t>озеленение территории</a:t>
          </a:r>
          <a:endParaRPr lang="ru-RU" sz="1200" dirty="0"/>
        </a:p>
      </dgm:t>
    </dgm:pt>
    <dgm:pt modelId="{9DA404A7-99E2-4B99-A5DD-F54673F4B911}">
      <dgm:prSet custT="1"/>
      <dgm:spPr/>
      <dgm:t>
        <a:bodyPr/>
        <a:lstStyle/>
        <a:p>
          <a:r>
            <a:rPr lang="ru-RU" sz="1200" dirty="0" smtClean="0"/>
            <a:t>благоустройство дворовых территорий</a:t>
          </a:r>
          <a:endParaRPr lang="ru-RU" sz="1200" dirty="0"/>
        </a:p>
      </dgm:t>
    </dgm:pt>
    <dgm:pt modelId="{EB9F65A4-7855-4DFE-85C8-5CC181FC58BE}">
      <dgm:prSet phldrT="[Текст]" custT="1"/>
      <dgm:spPr/>
      <dgm:t>
        <a:bodyPr/>
        <a:lstStyle/>
        <a:p>
          <a:r>
            <a:rPr lang="ru-RU" sz="1500" b="1" dirty="0" smtClean="0"/>
            <a:t>Благоустройство территории</a:t>
          </a:r>
          <a:endParaRPr lang="ru-RU" sz="1500" b="1" dirty="0"/>
        </a:p>
      </dgm:t>
    </dgm:pt>
    <dgm:pt modelId="{6C121F0A-E3DF-4E17-BB08-791A0F63D6D8}" type="sibTrans" cxnId="{E4F915B4-E4DA-4546-B0FA-A32F05D6478D}">
      <dgm:prSet/>
      <dgm:spPr/>
      <dgm:t>
        <a:bodyPr/>
        <a:lstStyle/>
        <a:p>
          <a:endParaRPr lang="ru-RU"/>
        </a:p>
      </dgm:t>
    </dgm:pt>
    <dgm:pt modelId="{5078243C-1DB8-4AA3-8487-48953E9A1D8D}" type="parTrans" cxnId="{E4F915B4-E4DA-4546-B0FA-A32F05D6478D}">
      <dgm:prSet/>
      <dgm:spPr/>
      <dgm:t>
        <a:bodyPr/>
        <a:lstStyle/>
        <a:p>
          <a:endParaRPr lang="ru-RU"/>
        </a:p>
      </dgm:t>
    </dgm:pt>
    <dgm:pt modelId="{77A624C4-4C20-4B6B-999C-8FA6797239EF}" type="sibTrans" cxnId="{E770D413-8A07-4859-85BB-45901AFF1135}">
      <dgm:prSet/>
      <dgm:spPr/>
      <dgm:t>
        <a:bodyPr/>
        <a:lstStyle/>
        <a:p>
          <a:endParaRPr lang="ru-RU"/>
        </a:p>
      </dgm:t>
    </dgm:pt>
    <dgm:pt modelId="{A2E6DE7D-B7CC-4C17-BEF8-7B7EAB80D119}" type="parTrans" cxnId="{E770D413-8A07-4859-85BB-45901AFF1135}">
      <dgm:prSet/>
      <dgm:spPr/>
      <dgm:t>
        <a:bodyPr/>
        <a:lstStyle/>
        <a:p>
          <a:endParaRPr lang="ru-RU"/>
        </a:p>
      </dgm:t>
    </dgm:pt>
    <dgm:pt modelId="{B587E601-3CA7-4F6F-AC19-CFA61DEDAAB7}" type="sibTrans" cxnId="{2CACDA66-AA88-4694-97B2-084634F03A98}">
      <dgm:prSet/>
      <dgm:spPr/>
      <dgm:t>
        <a:bodyPr/>
        <a:lstStyle/>
        <a:p>
          <a:endParaRPr lang="ru-RU"/>
        </a:p>
      </dgm:t>
    </dgm:pt>
    <dgm:pt modelId="{5CED711E-1B8C-4BB0-9316-F6AF188FD6FC}" type="parTrans" cxnId="{2CACDA66-AA88-4694-97B2-084634F03A98}">
      <dgm:prSet/>
      <dgm:spPr/>
      <dgm:t>
        <a:bodyPr/>
        <a:lstStyle/>
        <a:p>
          <a:endParaRPr lang="ru-RU"/>
        </a:p>
      </dgm:t>
    </dgm:pt>
    <dgm:pt modelId="{29013FC4-D9D0-49DD-8990-5D7E4923CA73}" type="sibTrans" cxnId="{C736CC33-FFA1-416F-AF10-0049666215B2}">
      <dgm:prSet/>
      <dgm:spPr/>
      <dgm:t>
        <a:bodyPr/>
        <a:lstStyle/>
        <a:p>
          <a:endParaRPr lang="ru-RU"/>
        </a:p>
      </dgm:t>
    </dgm:pt>
    <dgm:pt modelId="{ACD055BB-495C-4CDD-BC3B-863D654B7278}" type="parTrans" cxnId="{C736CC33-FFA1-416F-AF10-0049666215B2}">
      <dgm:prSet/>
      <dgm:spPr/>
      <dgm:t>
        <a:bodyPr/>
        <a:lstStyle/>
        <a:p>
          <a:endParaRPr lang="ru-RU"/>
        </a:p>
      </dgm:t>
    </dgm:pt>
    <dgm:pt modelId="{F3C773A3-9BA3-41A7-9443-FE7BF2252577}">
      <dgm:prSet phldrT="[Текст]" custT="1"/>
      <dgm:spPr/>
      <dgm:t>
        <a:bodyPr/>
        <a:lstStyle/>
        <a:p>
          <a:r>
            <a:rPr lang="ru-RU" sz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dirty="0"/>
        </a:p>
      </dgm:t>
    </dgm:pt>
    <dgm:pt modelId="{F8C3F04E-9313-4A7B-8C76-006EC98150B4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коммунального хозяйства</a:t>
          </a:r>
          <a:endParaRPr lang="ru-RU" sz="1500" b="1" dirty="0"/>
        </a:p>
      </dgm:t>
    </dgm:pt>
    <dgm:pt modelId="{E0EBA7B0-0C0A-431A-8741-1AFB5FE22E42}" type="sibTrans" cxnId="{3220D5C9-EA35-4169-8697-8085D5DF8335}">
      <dgm:prSet/>
      <dgm:spPr/>
      <dgm:t>
        <a:bodyPr/>
        <a:lstStyle/>
        <a:p>
          <a:endParaRPr lang="ru-RU"/>
        </a:p>
      </dgm:t>
    </dgm:pt>
    <dgm:pt modelId="{D1C1ECF6-A898-475D-80B2-B1E2CB6C4C23}" type="parTrans" cxnId="{3220D5C9-EA35-4169-8697-8085D5DF8335}">
      <dgm:prSet/>
      <dgm:spPr/>
      <dgm:t>
        <a:bodyPr/>
        <a:lstStyle/>
        <a:p>
          <a:endParaRPr lang="ru-RU"/>
        </a:p>
      </dgm:t>
    </dgm:pt>
    <dgm:pt modelId="{420DA67D-2FB7-464B-91FF-A18D343B0DD2}" type="sibTrans" cxnId="{0773748E-0B0B-4296-8A6D-66ACD94226D2}">
      <dgm:prSet/>
      <dgm:spPr/>
      <dgm:t>
        <a:bodyPr/>
        <a:lstStyle/>
        <a:p>
          <a:endParaRPr lang="ru-RU"/>
        </a:p>
      </dgm:t>
    </dgm:pt>
    <dgm:pt modelId="{107DA43F-68D9-489D-8A28-A8E84D898DB9}" type="parTrans" cxnId="{0773748E-0B0B-4296-8A6D-66ACD94226D2}">
      <dgm:prSet/>
      <dgm:spPr/>
      <dgm:t>
        <a:bodyPr/>
        <a:lstStyle/>
        <a:p>
          <a:endParaRPr lang="ru-RU"/>
        </a:p>
      </dgm:t>
    </dgm:pt>
    <dgm:pt modelId="{64D1E189-86D3-41FF-8027-1ADD22BD647A}">
      <dgm:prSet phldrT="[Текст]" custT="1"/>
      <dgm:spPr/>
      <dgm:t>
        <a:bodyPr/>
        <a:lstStyle/>
        <a:p>
          <a:r>
            <a:rPr lang="ru-RU" sz="1200" dirty="0" smtClean="0"/>
            <a:t>ремонт жилого фонда</a:t>
          </a:r>
          <a:endParaRPr lang="ru-RU" sz="1200" dirty="0"/>
        </a:p>
      </dgm:t>
    </dgm:pt>
    <dgm:pt modelId="{F6B2FE93-B892-4109-837F-1BB2ADA39CD5}">
      <dgm:prSet phldrT="[Текст]" custT="1"/>
      <dgm:spPr/>
      <dgm:t>
        <a:bodyPr/>
        <a:lstStyle/>
        <a:p>
          <a:r>
            <a:rPr lang="ru-RU" sz="1500" b="1" dirty="0" smtClean="0"/>
            <a:t>Мероприятия в  области жилищного  хозяйства</a:t>
          </a:r>
          <a:endParaRPr lang="ru-RU" sz="1500" b="1" dirty="0"/>
        </a:p>
      </dgm:t>
    </dgm:pt>
    <dgm:pt modelId="{6DC8F2CF-FE3A-4C33-9B6E-9C6A8183791C}" type="sibTrans" cxnId="{C56C9BE7-BE36-4F42-A7BF-F513A4445967}">
      <dgm:prSet/>
      <dgm:spPr/>
      <dgm:t>
        <a:bodyPr/>
        <a:lstStyle/>
        <a:p>
          <a:endParaRPr lang="ru-RU"/>
        </a:p>
      </dgm:t>
    </dgm:pt>
    <dgm:pt modelId="{BA9E903A-9727-427D-BC76-787A738164CC}" type="parTrans" cxnId="{C56C9BE7-BE36-4F42-A7BF-F513A4445967}">
      <dgm:prSet/>
      <dgm:spPr/>
      <dgm:t>
        <a:bodyPr/>
        <a:lstStyle/>
        <a:p>
          <a:endParaRPr lang="ru-RU"/>
        </a:p>
      </dgm:t>
    </dgm:pt>
    <dgm:pt modelId="{C348B1D2-BDC3-4027-8E7A-4A272C0F704C}" type="sibTrans" cxnId="{AF74A5B0-CF99-45B6-B248-A90882FFA00B}">
      <dgm:prSet/>
      <dgm:spPr/>
      <dgm:t>
        <a:bodyPr/>
        <a:lstStyle/>
        <a:p>
          <a:endParaRPr lang="ru-RU"/>
        </a:p>
      </dgm:t>
    </dgm:pt>
    <dgm:pt modelId="{D42AF7F6-F0CD-498B-B139-924CB3DC8BFF}" type="parTrans" cxnId="{AF74A5B0-CF99-45B6-B248-A90882FFA00B}">
      <dgm:prSet/>
      <dgm:spPr/>
      <dgm:t>
        <a:bodyPr/>
        <a:lstStyle/>
        <a:p>
          <a:endParaRPr lang="ru-RU"/>
        </a:p>
      </dgm:t>
    </dgm:pt>
    <dgm:pt modelId="{6144AA40-F62C-41C2-B3BA-FBA21988C4D2}">
      <dgm:prSet phldrT="[Текст]" custT="1"/>
      <dgm:spPr/>
      <dgm:t>
        <a:bodyPr/>
        <a:lstStyle/>
        <a:p>
          <a:r>
            <a:rPr lang="ru-RU" sz="1200" dirty="0" smtClean="0"/>
            <a:t>перечисления на счет регионального оператора</a:t>
          </a:r>
          <a:endParaRPr lang="ru-RU" sz="1200" dirty="0"/>
        </a:p>
      </dgm:t>
    </dgm:pt>
    <dgm:pt modelId="{76E33F3E-2B00-4C6F-B914-5CCCC5AE9755}" type="parTrans" cxnId="{A07A40F1-141A-4FBD-8CBD-465398D13887}">
      <dgm:prSet/>
      <dgm:spPr/>
      <dgm:t>
        <a:bodyPr/>
        <a:lstStyle/>
        <a:p>
          <a:endParaRPr lang="ru-RU"/>
        </a:p>
      </dgm:t>
    </dgm:pt>
    <dgm:pt modelId="{DC3F2669-0A18-4D87-B380-022C0953BCFA}" type="sibTrans" cxnId="{A07A40F1-141A-4FBD-8CBD-465398D13887}">
      <dgm:prSet/>
      <dgm:spPr/>
      <dgm:t>
        <a:bodyPr/>
        <a:lstStyle/>
        <a:p>
          <a:endParaRPr lang="ru-RU"/>
        </a:p>
      </dgm:t>
    </dgm:pt>
    <dgm:pt modelId="{13EF9CBB-1AE0-4BA0-A6A1-9D811293C668}">
      <dgm:prSet/>
      <dgm:spPr/>
      <dgm:t>
        <a:bodyPr/>
        <a:lstStyle/>
        <a:p>
          <a:r>
            <a:rPr lang="ru-RU" dirty="0" smtClean="0"/>
            <a:t>строительство очистных сооружений</a:t>
          </a:r>
          <a:endParaRPr lang="ru-RU" dirty="0"/>
        </a:p>
      </dgm:t>
    </dgm:pt>
    <dgm:pt modelId="{552BD827-386C-4C81-947F-78827EB747DA}" type="parTrans" cxnId="{9149DEC9-7A26-4D02-897B-4F7434D56D24}">
      <dgm:prSet/>
      <dgm:spPr/>
      <dgm:t>
        <a:bodyPr/>
        <a:lstStyle/>
        <a:p>
          <a:endParaRPr lang="ru-RU"/>
        </a:p>
      </dgm:t>
    </dgm:pt>
    <dgm:pt modelId="{E54E7179-2D18-4555-9851-8E9EE1FD04D2}" type="sibTrans" cxnId="{9149DEC9-7A26-4D02-897B-4F7434D56D24}">
      <dgm:prSet/>
      <dgm:spPr/>
      <dgm:t>
        <a:bodyPr/>
        <a:lstStyle/>
        <a:p>
          <a:endParaRPr lang="ru-RU"/>
        </a:p>
      </dgm:t>
    </dgm:pt>
    <dgm:pt modelId="{004F3095-81A7-4A07-9893-C39DEA2E5FD5}">
      <dgm:prSet custT="1"/>
      <dgm:spPr/>
      <dgm:t>
        <a:bodyPr/>
        <a:lstStyle/>
        <a:p>
          <a:r>
            <a:rPr lang="ru-RU" sz="1500" b="1" dirty="0" smtClean="0"/>
            <a:t>Другие вопросы в области ЖКХ</a:t>
          </a:r>
          <a:endParaRPr lang="ru-RU" sz="1500" b="1" dirty="0"/>
        </a:p>
      </dgm:t>
    </dgm:pt>
    <dgm:pt modelId="{7496A72B-18B1-45D6-8184-A45C33B6A52A}" type="parTrans" cxnId="{555042FC-57AF-4863-B201-49C10621B1C5}">
      <dgm:prSet/>
      <dgm:spPr/>
      <dgm:t>
        <a:bodyPr/>
        <a:lstStyle/>
        <a:p>
          <a:endParaRPr lang="ru-RU"/>
        </a:p>
      </dgm:t>
    </dgm:pt>
    <dgm:pt modelId="{459A0D2B-D7E2-4C09-AA44-67A3BC6361C5}" type="sibTrans" cxnId="{555042FC-57AF-4863-B201-49C10621B1C5}">
      <dgm:prSet/>
      <dgm:spPr/>
      <dgm:t>
        <a:bodyPr/>
        <a:lstStyle/>
        <a:p>
          <a:endParaRPr lang="ru-RU"/>
        </a:p>
      </dgm:t>
    </dgm:pt>
    <dgm:pt modelId="{F6629FB7-838F-4E60-AE10-BB3987275459}">
      <dgm:prSet/>
      <dgm:spPr/>
      <dgm:t>
        <a:bodyPr/>
        <a:lstStyle/>
        <a:p>
          <a:r>
            <a:rPr lang="ru-RU" dirty="0" smtClean="0"/>
            <a:t>организация похоронного дела</a:t>
          </a:r>
          <a:endParaRPr lang="ru-RU" dirty="0"/>
        </a:p>
      </dgm:t>
    </dgm:pt>
    <dgm:pt modelId="{464A62AC-836C-4F8F-AF23-E714EC496803}" type="parTrans" cxnId="{544DBAEA-2A3D-4974-BC6E-67A6046EF1E1}">
      <dgm:prSet/>
      <dgm:spPr/>
      <dgm:t>
        <a:bodyPr/>
        <a:lstStyle/>
        <a:p>
          <a:endParaRPr lang="ru-RU"/>
        </a:p>
      </dgm:t>
    </dgm:pt>
    <dgm:pt modelId="{DE309762-6DFF-41D2-BA5A-8CDE53DF667F}" type="sibTrans" cxnId="{544DBAEA-2A3D-4974-BC6E-67A6046EF1E1}">
      <dgm:prSet/>
      <dgm:spPr/>
      <dgm:t>
        <a:bodyPr/>
        <a:lstStyle/>
        <a:p>
          <a:endParaRPr lang="ru-RU"/>
        </a:p>
      </dgm:t>
    </dgm:pt>
    <dgm:pt modelId="{EE3FA637-2ACA-4347-A85D-1E5DEDC3E4CD}" type="pres">
      <dgm:prSet presAssocID="{CD792D9D-5E02-4B5B-A083-72660FEBA2A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0AC78C-2178-4B96-B08A-D56FA64D8A5E}" type="pres">
      <dgm:prSet presAssocID="{F6B2FE93-B892-4109-837F-1BB2ADA39CD5}" presName="compNode" presStyleCnt="0"/>
      <dgm:spPr/>
    </dgm:pt>
    <dgm:pt modelId="{CDD925C5-38D5-4CA5-A212-34A5A5F725B0}" type="pres">
      <dgm:prSet presAssocID="{F6B2FE93-B892-4109-837F-1BB2ADA39CD5}" presName="aNode" presStyleLbl="bgShp" presStyleIdx="0" presStyleCnt="4"/>
      <dgm:spPr/>
      <dgm:t>
        <a:bodyPr/>
        <a:lstStyle/>
        <a:p>
          <a:endParaRPr lang="ru-RU"/>
        </a:p>
      </dgm:t>
    </dgm:pt>
    <dgm:pt modelId="{CD37C5DA-1C08-4687-97EB-4D3D46412E84}" type="pres">
      <dgm:prSet presAssocID="{F6B2FE93-B892-4109-837F-1BB2ADA39CD5}" presName="textNode" presStyleLbl="bgShp" presStyleIdx="0" presStyleCnt="4"/>
      <dgm:spPr/>
      <dgm:t>
        <a:bodyPr/>
        <a:lstStyle/>
        <a:p>
          <a:endParaRPr lang="ru-RU"/>
        </a:p>
      </dgm:t>
    </dgm:pt>
    <dgm:pt modelId="{2F3D05B7-65A3-4951-AC5F-7EC6B9EA6DDC}" type="pres">
      <dgm:prSet presAssocID="{F6B2FE93-B892-4109-837F-1BB2ADA39CD5}" presName="compChildNode" presStyleCnt="0"/>
      <dgm:spPr/>
    </dgm:pt>
    <dgm:pt modelId="{05A9E6BE-FBD4-4913-8AAE-3BD667DD3585}" type="pres">
      <dgm:prSet presAssocID="{F6B2FE93-B892-4109-837F-1BB2ADA39CD5}" presName="theInnerList" presStyleCnt="0"/>
      <dgm:spPr/>
    </dgm:pt>
    <dgm:pt modelId="{6661080F-A12F-4143-B956-BF05551EE02F}" type="pres">
      <dgm:prSet presAssocID="{64D1E189-86D3-41FF-8027-1ADD22BD647A}" presName="childNode" presStyleLbl="node1" presStyleIdx="0" presStyleCnt="8" custScaleX="94787" custScaleY="5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BEEE0-25C5-4B9D-A918-625189D06848}" type="pres">
      <dgm:prSet presAssocID="{64D1E189-86D3-41FF-8027-1ADD22BD647A}" presName="aSpace2" presStyleCnt="0"/>
      <dgm:spPr/>
    </dgm:pt>
    <dgm:pt modelId="{055D7D46-AD6B-4B3C-9B66-647CB47A3590}" type="pres">
      <dgm:prSet presAssocID="{6144AA40-F62C-41C2-B3BA-FBA21988C4D2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AD7ED-AD35-4BD3-9617-5852F269F7AB}" type="pres">
      <dgm:prSet presAssocID="{F6B2FE93-B892-4109-837F-1BB2ADA39CD5}" presName="aSpace" presStyleCnt="0"/>
      <dgm:spPr/>
    </dgm:pt>
    <dgm:pt modelId="{D06EE055-CAD0-4A6C-BA7D-9B760B83F667}" type="pres">
      <dgm:prSet presAssocID="{F8C3F04E-9313-4A7B-8C76-006EC98150B4}" presName="compNode" presStyleCnt="0"/>
      <dgm:spPr/>
    </dgm:pt>
    <dgm:pt modelId="{1325D294-63B3-4F7B-AB50-0DD67412D52E}" type="pres">
      <dgm:prSet presAssocID="{F8C3F04E-9313-4A7B-8C76-006EC98150B4}" presName="aNode" presStyleLbl="bgShp" presStyleIdx="1" presStyleCnt="4"/>
      <dgm:spPr/>
      <dgm:t>
        <a:bodyPr/>
        <a:lstStyle/>
        <a:p>
          <a:endParaRPr lang="ru-RU"/>
        </a:p>
      </dgm:t>
    </dgm:pt>
    <dgm:pt modelId="{23521C57-CA9E-46CC-9369-B1DA3705C817}" type="pres">
      <dgm:prSet presAssocID="{F8C3F04E-9313-4A7B-8C76-006EC98150B4}" presName="textNode" presStyleLbl="bgShp" presStyleIdx="1" presStyleCnt="4"/>
      <dgm:spPr/>
      <dgm:t>
        <a:bodyPr/>
        <a:lstStyle/>
        <a:p>
          <a:endParaRPr lang="ru-RU"/>
        </a:p>
      </dgm:t>
    </dgm:pt>
    <dgm:pt modelId="{12966932-B290-433B-A2D7-123072AA684D}" type="pres">
      <dgm:prSet presAssocID="{F8C3F04E-9313-4A7B-8C76-006EC98150B4}" presName="compChildNode" presStyleCnt="0"/>
      <dgm:spPr/>
    </dgm:pt>
    <dgm:pt modelId="{309600A9-B393-4399-8CE6-A1B9E87815E5}" type="pres">
      <dgm:prSet presAssocID="{F8C3F04E-9313-4A7B-8C76-006EC98150B4}" presName="theInnerList" presStyleCnt="0"/>
      <dgm:spPr/>
    </dgm:pt>
    <dgm:pt modelId="{A036FBE7-B64D-4783-A275-C10149672967}" type="pres">
      <dgm:prSet presAssocID="{F3C773A3-9BA3-41A7-9443-FE7BF2252577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A8BB-927C-4DAA-8600-7AB9FC35D611}" type="pres">
      <dgm:prSet presAssocID="{F3C773A3-9BA3-41A7-9443-FE7BF2252577}" presName="aSpace2" presStyleCnt="0"/>
      <dgm:spPr/>
    </dgm:pt>
    <dgm:pt modelId="{02F7AE35-825F-4F16-A983-A501317BC1DF}" type="pres">
      <dgm:prSet presAssocID="{13EF9CBB-1AE0-4BA0-A6A1-9D811293C668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3CDC7-CF55-4040-B682-E5C0D55FF3A2}" type="pres">
      <dgm:prSet presAssocID="{F8C3F04E-9313-4A7B-8C76-006EC98150B4}" presName="aSpace" presStyleCnt="0"/>
      <dgm:spPr/>
    </dgm:pt>
    <dgm:pt modelId="{6399B310-DA4C-4E0E-9BB4-F0CD75DE3C01}" type="pres">
      <dgm:prSet presAssocID="{EB9F65A4-7855-4DFE-85C8-5CC181FC58BE}" presName="compNode" presStyleCnt="0"/>
      <dgm:spPr/>
    </dgm:pt>
    <dgm:pt modelId="{A49D3C98-B98F-405A-BC51-4D1B2A52D18A}" type="pres">
      <dgm:prSet presAssocID="{EB9F65A4-7855-4DFE-85C8-5CC181FC58BE}" presName="aNode" presStyleLbl="bgShp" presStyleIdx="2" presStyleCnt="4"/>
      <dgm:spPr/>
      <dgm:t>
        <a:bodyPr/>
        <a:lstStyle/>
        <a:p>
          <a:endParaRPr lang="ru-RU"/>
        </a:p>
      </dgm:t>
    </dgm:pt>
    <dgm:pt modelId="{38DABE7C-9B44-4F10-99C0-6A831D085841}" type="pres">
      <dgm:prSet presAssocID="{EB9F65A4-7855-4DFE-85C8-5CC181FC58BE}" presName="textNode" presStyleLbl="bgShp" presStyleIdx="2" presStyleCnt="4"/>
      <dgm:spPr/>
      <dgm:t>
        <a:bodyPr/>
        <a:lstStyle/>
        <a:p>
          <a:endParaRPr lang="ru-RU"/>
        </a:p>
      </dgm:t>
    </dgm:pt>
    <dgm:pt modelId="{C9FD0E40-D2FF-4FD1-B639-26F2B54BDFF4}" type="pres">
      <dgm:prSet presAssocID="{EB9F65A4-7855-4DFE-85C8-5CC181FC58BE}" presName="compChildNode" presStyleCnt="0"/>
      <dgm:spPr/>
    </dgm:pt>
    <dgm:pt modelId="{DE4EBD84-A9B3-4D17-A086-2F18B5F45E4E}" type="pres">
      <dgm:prSet presAssocID="{EB9F65A4-7855-4DFE-85C8-5CC181FC58BE}" presName="theInnerList" presStyleCnt="0"/>
      <dgm:spPr/>
    </dgm:pt>
    <dgm:pt modelId="{87CF2447-5DAF-445D-93B0-6DFD2F36C502}" type="pres">
      <dgm:prSet presAssocID="{9DA404A7-99E2-4B99-A5DD-F54673F4B911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4F8C7-8632-497E-92D9-A60CA0ADC730}" type="pres">
      <dgm:prSet presAssocID="{9DA404A7-99E2-4B99-A5DD-F54673F4B911}" presName="aSpace2" presStyleCnt="0"/>
      <dgm:spPr/>
    </dgm:pt>
    <dgm:pt modelId="{2E322F67-E2A2-4470-BDD2-BC1CFDDA8EDB}" type="pres">
      <dgm:prSet presAssocID="{E5155298-C05A-4BB1-91BA-C526CA411267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42806C-4E00-43FB-884F-23DF9CBE0A1D}" type="pres">
      <dgm:prSet presAssocID="{E5155298-C05A-4BB1-91BA-C526CA411267}" presName="aSpace2" presStyleCnt="0"/>
      <dgm:spPr/>
    </dgm:pt>
    <dgm:pt modelId="{765CC261-E417-4DAE-B4F4-5B8546F9E6D3}" type="pres">
      <dgm:prSet presAssocID="{828761F2-F8C0-4B1D-B256-C0271C7591C4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830C1-15C3-49C6-A4C4-0ADFD98E0230}" type="pres">
      <dgm:prSet presAssocID="{EB9F65A4-7855-4DFE-85C8-5CC181FC58BE}" presName="aSpace" presStyleCnt="0"/>
      <dgm:spPr/>
    </dgm:pt>
    <dgm:pt modelId="{29518EC7-746F-4A6D-9042-1E673AD4E0B4}" type="pres">
      <dgm:prSet presAssocID="{004F3095-81A7-4A07-9893-C39DEA2E5FD5}" presName="compNode" presStyleCnt="0"/>
      <dgm:spPr/>
    </dgm:pt>
    <dgm:pt modelId="{95F722B9-8EF2-43E3-B333-E21EF9BA4683}" type="pres">
      <dgm:prSet presAssocID="{004F3095-81A7-4A07-9893-C39DEA2E5FD5}" presName="aNode" presStyleLbl="bgShp" presStyleIdx="3" presStyleCnt="4" custLinFactNeighborX="-1837" custLinFactNeighborY="-5607"/>
      <dgm:spPr/>
      <dgm:t>
        <a:bodyPr/>
        <a:lstStyle/>
        <a:p>
          <a:endParaRPr lang="ru-RU"/>
        </a:p>
      </dgm:t>
    </dgm:pt>
    <dgm:pt modelId="{F96483DA-B87C-4CA1-BE37-B09DC0361672}" type="pres">
      <dgm:prSet presAssocID="{004F3095-81A7-4A07-9893-C39DEA2E5FD5}" presName="textNode" presStyleLbl="bgShp" presStyleIdx="3" presStyleCnt="4"/>
      <dgm:spPr/>
      <dgm:t>
        <a:bodyPr/>
        <a:lstStyle/>
        <a:p>
          <a:endParaRPr lang="ru-RU"/>
        </a:p>
      </dgm:t>
    </dgm:pt>
    <dgm:pt modelId="{E425B559-B3F5-4F16-B546-52B0DF50C0C5}" type="pres">
      <dgm:prSet presAssocID="{004F3095-81A7-4A07-9893-C39DEA2E5FD5}" presName="compChildNode" presStyleCnt="0"/>
      <dgm:spPr/>
    </dgm:pt>
    <dgm:pt modelId="{0D4714CF-A1CE-4B25-8B20-A0DE8B9545C4}" type="pres">
      <dgm:prSet presAssocID="{004F3095-81A7-4A07-9893-C39DEA2E5FD5}" presName="theInnerList" presStyleCnt="0"/>
      <dgm:spPr/>
    </dgm:pt>
    <dgm:pt modelId="{8A85D346-9156-4F6C-A407-9C5BB84F8928}" type="pres">
      <dgm:prSet presAssocID="{F6629FB7-838F-4E60-AE10-BB3987275459}" presName="childNode" presStyleLbl="node1" presStyleIdx="7" presStyleCnt="8" custScaleY="93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70B9BE-D94E-4CBB-8B5C-1B790A3E11F0}" type="presOf" srcId="{004F3095-81A7-4A07-9893-C39DEA2E5FD5}" destId="{95F722B9-8EF2-43E3-B333-E21EF9BA4683}" srcOrd="0" destOrd="0" presId="urn:microsoft.com/office/officeart/2005/8/layout/lProcess2"/>
    <dgm:cxn modelId="{E770D413-8A07-4859-85BB-45901AFF1135}" srcId="{EB9F65A4-7855-4DFE-85C8-5CC181FC58BE}" destId="{828761F2-F8C0-4B1D-B256-C0271C7591C4}" srcOrd="2" destOrd="0" parTransId="{A2E6DE7D-B7CC-4C17-BEF8-7B7EAB80D119}" sibTransId="{77A624C4-4C20-4B6B-999C-8FA6797239EF}"/>
    <dgm:cxn modelId="{8DA4ED34-FC7E-4B7B-8813-9208BB2C5D4C}" type="presOf" srcId="{9DA404A7-99E2-4B99-A5DD-F54673F4B911}" destId="{87CF2447-5DAF-445D-93B0-6DFD2F36C502}" srcOrd="0" destOrd="0" presId="urn:microsoft.com/office/officeart/2005/8/layout/lProcess2"/>
    <dgm:cxn modelId="{1C928549-E2C6-4885-83A3-B6C8382199C3}" type="presOf" srcId="{CD792D9D-5E02-4B5B-A083-72660FEBA2AE}" destId="{EE3FA637-2ACA-4347-A85D-1E5DEDC3E4CD}" srcOrd="0" destOrd="0" presId="urn:microsoft.com/office/officeart/2005/8/layout/lProcess2"/>
    <dgm:cxn modelId="{3220D5C9-EA35-4169-8697-8085D5DF8335}" srcId="{CD792D9D-5E02-4B5B-A083-72660FEBA2AE}" destId="{F8C3F04E-9313-4A7B-8C76-006EC98150B4}" srcOrd="1" destOrd="0" parTransId="{D1C1ECF6-A898-475D-80B2-B1E2CB6C4C23}" sibTransId="{E0EBA7B0-0C0A-431A-8741-1AFB5FE22E42}"/>
    <dgm:cxn modelId="{7EF2F9D9-15AA-49F5-9CE1-CCEE0B924612}" type="presOf" srcId="{F8C3F04E-9313-4A7B-8C76-006EC98150B4}" destId="{1325D294-63B3-4F7B-AB50-0DD67412D52E}" srcOrd="0" destOrd="0" presId="urn:microsoft.com/office/officeart/2005/8/layout/lProcess2"/>
    <dgm:cxn modelId="{A0F8CF28-732D-4A24-91CB-9DB927E90DF9}" type="presOf" srcId="{EB9F65A4-7855-4DFE-85C8-5CC181FC58BE}" destId="{A49D3C98-B98F-405A-BC51-4D1B2A52D18A}" srcOrd="0" destOrd="0" presId="urn:microsoft.com/office/officeart/2005/8/layout/lProcess2"/>
    <dgm:cxn modelId="{C736CC33-FFA1-416F-AF10-0049666215B2}" srcId="{EB9F65A4-7855-4DFE-85C8-5CC181FC58BE}" destId="{9DA404A7-99E2-4B99-A5DD-F54673F4B911}" srcOrd="0" destOrd="0" parTransId="{ACD055BB-495C-4CDD-BC3B-863D654B7278}" sibTransId="{29013FC4-D9D0-49DD-8990-5D7E4923CA73}"/>
    <dgm:cxn modelId="{669F1C9C-66E1-4961-B68F-D8A3A2091354}" type="presOf" srcId="{828761F2-F8C0-4B1D-B256-C0271C7591C4}" destId="{765CC261-E417-4DAE-B4F4-5B8546F9E6D3}" srcOrd="0" destOrd="0" presId="urn:microsoft.com/office/officeart/2005/8/layout/lProcess2"/>
    <dgm:cxn modelId="{ADA01D8D-4270-401E-B1C4-16D70B88E0F7}" type="presOf" srcId="{004F3095-81A7-4A07-9893-C39DEA2E5FD5}" destId="{F96483DA-B87C-4CA1-BE37-B09DC0361672}" srcOrd="1" destOrd="0" presId="urn:microsoft.com/office/officeart/2005/8/layout/lProcess2"/>
    <dgm:cxn modelId="{BF87A1C4-E63F-4B0A-BDB9-D25CB68E0A2E}" type="presOf" srcId="{F8C3F04E-9313-4A7B-8C76-006EC98150B4}" destId="{23521C57-CA9E-46CC-9369-B1DA3705C817}" srcOrd="1" destOrd="0" presId="urn:microsoft.com/office/officeart/2005/8/layout/lProcess2"/>
    <dgm:cxn modelId="{A948AB5A-0218-47C7-8E72-E3A2AC1ADA44}" type="presOf" srcId="{6144AA40-F62C-41C2-B3BA-FBA21988C4D2}" destId="{055D7D46-AD6B-4B3C-9B66-647CB47A3590}" srcOrd="0" destOrd="0" presId="urn:microsoft.com/office/officeart/2005/8/layout/lProcess2"/>
    <dgm:cxn modelId="{555042FC-57AF-4863-B201-49C10621B1C5}" srcId="{CD792D9D-5E02-4B5B-A083-72660FEBA2AE}" destId="{004F3095-81A7-4A07-9893-C39DEA2E5FD5}" srcOrd="3" destOrd="0" parTransId="{7496A72B-18B1-45D6-8184-A45C33B6A52A}" sibTransId="{459A0D2B-D7E2-4C09-AA44-67A3BC6361C5}"/>
    <dgm:cxn modelId="{A07A40F1-141A-4FBD-8CBD-465398D13887}" srcId="{F6B2FE93-B892-4109-837F-1BB2ADA39CD5}" destId="{6144AA40-F62C-41C2-B3BA-FBA21988C4D2}" srcOrd="1" destOrd="0" parTransId="{76E33F3E-2B00-4C6F-B914-5CCCC5AE9755}" sibTransId="{DC3F2669-0A18-4D87-B380-022C0953BCFA}"/>
    <dgm:cxn modelId="{960F8F13-B822-4D7D-828C-5B7C9EAD9BC4}" type="presOf" srcId="{F6B2FE93-B892-4109-837F-1BB2ADA39CD5}" destId="{CDD925C5-38D5-4CA5-A212-34A5A5F725B0}" srcOrd="0" destOrd="0" presId="urn:microsoft.com/office/officeart/2005/8/layout/lProcess2"/>
    <dgm:cxn modelId="{F6F8FE43-0BF3-446F-B568-05EFBBE6E90F}" type="presOf" srcId="{F3C773A3-9BA3-41A7-9443-FE7BF2252577}" destId="{A036FBE7-B64D-4783-A275-C10149672967}" srcOrd="0" destOrd="0" presId="urn:microsoft.com/office/officeart/2005/8/layout/lProcess2"/>
    <dgm:cxn modelId="{544DBAEA-2A3D-4974-BC6E-67A6046EF1E1}" srcId="{004F3095-81A7-4A07-9893-C39DEA2E5FD5}" destId="{F6629FB7-838F-4E60-AE10-BB3987275459}" srcOrd="0" destOrd="0" parTransId="{464A62AC-836C-4F8F-AF23-E714EC496803}" sibTransId="{DE309762-6DFF-41D2-BA5A-8CDE53DF667F}"/>
    <dgm:cxn modelId="{587B9E5F-36C2-4AB8-9212-E3E0C40B121A}" type="presOf" srcId="{64D1E189-86D3-41FF-8027-1ADD22BD647A}" destId="{6661080F-A12F-4143-B956-BF05551EE02F}" srcOrd="0" destOrd="0" presId="urn:microsoft.com/office/officeart/2005/8/layout/lProcess2"/>
    <dgm:cxn modelId="{E4F915B4-E4DA-4546-B0FA-A32F05D6478D}" srcId="{CD792D9D-5E02-4B5B-A083-72660FEBA2AE}" destId="{EB9F65A4-7855-4DFE-85C8-5CC181FC58BE}" srcOrd="2" destOrd="0" parTransId="{5078243C-1DB8-4AA3-8487-48953E9A1D8D}" sibTransId="{6C121F0A-E3DF-4E17-BB08-791A0F63D6D8}"/>
    <dgm:cxn modelId="{C56C9BE7-BE36-4F42-A7BF-F513A4445967}" srcId="{CD792D9D-5E02-4B5B-A083-72660FEBA2AE}" destId="{F6B2FE93-B892-4109-837F-1BB2ADA39CD5}" srcOrd="0" destOrd="0" parTransId="{BA9E903A-9727-427D-BC76-787A738164CC}" sibTransId="{6DC8F2CF-FE3A-4C33-9B6E-9C6A8183791C}"/>
    <dgm:cxn modelId="{9149DEC9-7A26-4D02-897B-4F7434D56D24}" srcId="{F8C3F04E-9313-4A7B-8C76-006EC98150B4}" destId="{13EF9CBB-1AE0-4BA0-A6A1-9D811293C668}" srcOrd="1" destOrd="0" parTransId="{552BD827-386C-4C81-947F-78827EB747DA}" sibTransId="{E54E7179-2D18-4555-9851-8E9EE1FD04D2}"/>
    <dgm:cxn modelId="{72749E9B-4A5C-4720-B91F-1B6589367911}" type="presOf" srcId="{E5155298-C05A-4BB1-91BA-C526CA411267}" destId="{2E322F67-E2A2-4470-BDD2-BC1CFDDA8EDB}" srcOrd="0" destOrd="0" presId="urn:microsoft.com/office/officeart/2005/8/layout/lProcess2"/>
    <dgm:cxn modelId="{2CACDA66-AA88-4694-97B2-084634F03A98}" srcId="{EB9F65A4-7855-4DFE-85C8-5CC181FC58BE}" destId="{E5155298-C05A-4BB1-91BA-C526CA411267}" srcOrd="1" destOrd="0" parTransId="{5CED711E-1B8C-4BB0-9316-F6AF188FD6FC}" sibTransId="{B587E601-3CA7-4F6F-AC19-CFA61DEDAAB7}"/>
    <dgm:cxn modelId="{C5E020C7-6921-4ABA-B026-98DE0977641D}" type="presOf" srcId="{13EF9CBB-1AE0-4BA0-A6A1-9D811293C668}" destId="{02F7AE35-825F-4F16-A983-A501317BC1DF}" srcOrd="0" destOrd="0" presId="urn:microsoft.com/office/officeart/2005/8/layout/lProcess2"/>
    <dgm:cxn modelId="{5F1EE9D0-2796-47BF-A67C-AB437010DC57}" type="presOf" srcId="{F6629FB7-838F-4E60-AE10-BB3987275459}" destId="{8A85D346-9156-4F6C-A407-9C5BB84F8928}" srcOrd="0" destOrd="0" presId="urn:microsoft.com/office/officeart/2005/8/layout/lProcess2"/>
    <dgm:cxn modelId="{5FF6BA4A-676A-4A72-9EF0-15AA4A5CF797}" type="presOf" srcId="{EB9F65A4-7855-4DFE-85C8-5CC181FC58BE}" destId="{38DABE7C-9B44-4F10-99C0-6A831D085841}" srcOrd="1" destOrd="0" presId="urn:microsoft.com/office/officeart/2005/8/layout/lProcess2"/>
    <dgm:cxn modelId="{0773748E-0B0B-4296-8A6D-66ACD94226D2}" srcId="{F8C3F04E-9313-4A7B-8C76-006EC98150B4}" destId="{F3C773A3-9BA3-41A7-9443-FE7BF2252577}" srcOrd="0" destOrd="0" parTransId="{107DA43F-68D9-489D-8A28-A8E84D898DB9}" sibTransId="{420DA67D-2FB7-464B-91FF-A18D343B0DD2}"/>
    <dgm:cxn modelId="{DC037E9A-FDDA-4CC5-8178-17ABBDB04783}" type="presOf" srcId="{F6B2FE93-B892-4109-837F-1BB2ADA39CD5}" destId="{CD37C5DA-1C08-4687-97EB-4D3D46412E84}" srcOrd="1" destOrd="0" presId="urn:microsoft.com/office/officeart/2005/8/layout/lProcess2"/>
    <dgm:cxn modelId="{AF74A5B0-CF99-45B6-B248-A90882FFA00B}" srcId="{F6B2FE93-B892-4109-837F-1BB2ADA39CD5}" destId="{64D1E189-86D3-41FF-8027-1ADD22BD647A}" srcOrd="0" destOrd="0" parTransId="{D42AF7F6-F0CD-498B-B139-924CB3DC8BFF}" sibTransId="{C348B1D2-BDC3-4027-8E7A-4A272C0F704C}"/>
    <dgm:cxn modelId="{525A54CC-A8E1-4196-B5CA-0B2EB3C7B4C8}" type="presParOf" srcId="{EE3FA637-2ACA-4347-A85D-1E5DEDC3E4CD}" destId="{0E0AC78C-2178-4B96-B08A-D56FA64D8A5E}" srcOrd="0" destOrd="0" presId="urn:microsoft.com/office/officeart/2005/8/layout/lProcess2"/>
    <dgm:cxn modelId="{53C528E3-A6B6-4728-A004-A3F8DF8EE7BE}" type="presParOf" srcId="{0E0AC78C-2178-4B96-B08A-D56FA64D8A5E}" destId="{CDD925C5-38D5-4CA5-A212-34A5A5F725B0}" srcOrd="0" destOrd="0" presId="urn:microsoft.com/office/officeart/2005/8/layout/lProcess2"/>
    <dgm:cxn modelId="{1308EE7E-AD21-407C-8CB9-116A229D5460}" type="presParOf" srcId="{0E0AC78C-2178-4B96-B08A-D56FA64D8A5E}" destId="{CD37C5DA-1C08-4687-97EB-4D3D46412E84}" srcOrd="1" destOrd="0" presId="urn:microsoft.com/office/officeart/2005/8/layout/lProcess2"/>
    <dgm:cxn modelId="{865EF1B5-2324-4076-95BC-BCAA1905316F}" type="presParOf" srcId="{0E0AC78C-2178-4B96-B08A-D56FA64D8A5E}" destId="{2F3D05B7-65A3-4951-AC5F-7EC6B9EA6DDC}" srcOrd="2" destOrd="0" presId="urn:microsoft.com/office/officeart/2005/8/layout/lProcess2"/>
    <dgm:cxn modelId="{65F793DC-AB52-49AE-AF3D-0EA2B47DB435}" type="presParOf" srcId="{2F3D05B7-65A3-4951-AC5F-7EC6B9EA6DDC}" destId="{05A9E6BE-FBD4-4913-8AAE-3BD667DD3585}" srcOrd="0" destOrd="0" presId="urn:microsoft.com/office/officeart/2005/8/layout/lProcess2"/>
    <dgm:cxn modelId="{3CBC455B-1C1B-47D7-BEBF-673D0085DDAF}" type="presParOf" srcId="{05A9E6BE-FBD4-4913-8AAE-3BD667DD3585}" destId="{6661080F-A12F-4143-B956-BF05551EE02F}" srcOrd="0" destOrd="0" presId="urn:microsoft.com/office/officeart/2005/8/layout/lProcess2"/>
    <dgm:cxn modelId="{08009827-543C-4EAF-B187-14240D126FFB}" type="presParOf" srcId="{05A9E6BE-FBD4-4913-8AAE-3BD667DD3585}" destId="{EBDBEEE0-25C5-4B9D-A918-625189D06848}" srcOrd="1" destOrd="0" presId="urn:microsoft.com/office/officeart/2005/8/layout/lProcess2"/>
    <dgm:cxn modelId="{03CB9EBB-7C55-4131-AEF1-34C8F8FA354C}" type="presParOf" srcId="{05A9E6BE-FBD4-4913-8AAE-3BD667DD3585}" destId="{055D7D46-AD6B-4B3C-9B66-647CB47A3590}" srcOrd="2" destOrd="0" presId="urn:microsoft.com/office/officeart/2005/8/layout/lProcess2"/>
    <dgm:cxn modelId="{9506ADEA-53DD-43B5-9167-838AF614A578}" type="presParOf" srcId="{EE3FA637-2ACA-4347-A85D-1E5DEDC3E4CD}" destId="{CADAD7ED-AD35-4BD3-9617-5852F269F7AB}" srcOrd="1" destOrd="0" presId="urn:microsoft.com/office/officeart/2005/8/layout/lProcess2"/>
    <dgm:cxn modelId="{8FCA3B50-B754-46AE-A86C-0CC303381CFA}" type="presParOf" srcId="{EE3FA637-2ACA-4347-A85D-1E5DEDC3E4CD}" destId="{D06EE055-CAD0-4A6C-BA7D-9B760B83F667}" srcOrd="2" destOrd="0" presId="urn:microsoft.com/office/officeart/2005/8/layout/lProcess2"/>
    <dgm:cxn modelId="{49970634-BDEB-4976-8F04-6B9D4B3DBF21}" type="presParOf" srcId="{D06EE055-CAD0-4A6C-BA7D-9B760B83F667}" destId="{1325D294-63B3-4F7B-AB50-0DD67412D52E}" srcOrd="0" destOrd="0" presId="urn:microsoft.com/office/officeart/2005/8/layout/lProcess2"/>
    <dgm:cxn modelId="{0E6295E7-F8AD-4C20-87C7-71241EAB4E74}" type="presParOf" srcId="{D06EE055-CAD0-4A6C-BA7D-9B760B83F667}" destId="{23521C57-CA9E-46CC-9369-B1DA3705C817}" srcOrd="1" destOrd="0" presId="urn:microsoft.com/office/officeart/2005/8/layout/lProcess2"/>
    <dgm:cxn modelId="{B11053FB-CCDE-487A-A7CC-D222EE2DB61C}" type="presParOf" srcId="{D06EE055-CAD0-4A6C-BA7D-9B760B83F667}" destId="{12966932-B290-433B-A2D7-123072AA684D}" srcOrd="2" destOrd="0" presId="urn:microsoft.com/office/officeart/2005/8/layout/lProcess2"/>
    <dgm:cxn modelId="{E3025214-A682-4FE1-B6BC-3B504A9E0FA0}" type="presParOf" srcId="{12966932-B290-433B-A2D7-123072AA684D}" destId="{309600A9-B393-4399-8CE6-A1B9E87815E5}" srcOrd="0" destOrd="0" presId="urn:microsoft.com/office/officeart/2005/8/layout/lProcess2"/>
    <dgm:cxn modelId="{D493DD4C-D772-42CF-A2DF-C6E2D4279BBF}" type="presParOf" srcId="{309600A9-B393-4399-8CE6-A1B9E87815E5}" destId="{A036FBE7-B64D-4783-A275-C10149672967}" srcOrd="0" destOrd="0" presId="urn:microsoft.com/office/officeart/2005/8/layout/lProcess2"/>
    <dgm:cxn modelId="{39986F36-21BB-4C1B-98AA-2347BD6EDFBB}" type="presParOf" srcId="{309600A9-B393-4399-8CE6-A1B9E87815E5}" destId="{CBF3A8BB-927C-4DAA-8600-7AB9FC35D611}" srcOrd="1" destOrd="0" presId="urn:microsoft.com/office/officeart/2005/8/layout/lProcess2"/>
    <dgm:cxn modelId="{43E1B341-379F-4FBF-9FBC-CD1FB368A26B}" type="presParOf" srcId="{309600A9-B393-4399-8CE6-A1B9E87815E5}" destId="{02F7AE35-825F-4F16-A983-A501317BC1DF}" srcOrd="2" destOrd="0" presId="urn:microsoft.com/office/officeart/2005/8/layout/lProcess2"/>
    <dgm:cxn modelId="{3906093C-C7DC-4800-AB9C-067CFA0F219B}" type="presParOf" srcId="{EE3FA637-2ACA-4347-A85D-1E5DEDC3E4CD}" destId="{F603CDC7-CF55-4040-B682-E5C0D55FF3A2}" srcOrd="3" destOrd="0" presId="urn:microsoft.com/office/officeart/2005/8/layout/lProcess2"/>
    <dgm:cxn modelId="{ABCBAC0A-03C7-45D0-A878-2F78F4A27FDB}" type="presParOf" srcId="{EE3FA637-2ACA-4347-A85D-1E5DEDC3E4CD}" destId="{6399B310-DA4C-4E0E-9BB4-F0CD75DE3C01}" srcOrd="4" destOrd="0" presId="urn:microsoft.com/office/officeart/2005/8/layout/lProcess2"/>
    <dgm:cxn modelId="{B2D1A197-661A-4548-9DCC-FB4D25969F84}" type="presParOf" srcId="{6399B310-DA4C-4E0E-9BB4-F0CD75DE3C01}" destId="{A49D3C98-B98F-405A-BC51-4D1B2A52D18A}" srcOrd="0" destOrd="0" presId="urn:microsoft.com/office/officeart/2005/8/layout/lProcess2"/>
    <dgm:cxn modelId="{4561E41E-79B1-451D-B469-BCC9FCBE167B}" type="presParOf" srcId="{6399B310-DA4C-4E0E-9BB4-F0CD75DE3C01}" destId="{38DABE7C-9B44-4F10-99C0-6A831D085841}" srcOrd="1" destOrd="0" presId="urn:microsoft.com/office/officeart/2005/8/layout/lProcess2"/>
    <dgm:cxn modelId="{A6AF165A-F058-4C95-AEFF-C2D140DBAB5D}" type="presParOf" srcId="{6399B310-DA4C-4E0E-9BB4-F0CD75DE3C01}" destId="{C9FD0E40-D2FF-4FD1-B639-26F2B54BDFF4}" srcOrd="2" destOrd="0" presId="urn:microsoft.com/office/officeart/2005/8/layout/lProcess2"/>
    <dgm:cxn modelId="{B61BD5A7-37BD-4DED-ACFC-92FF3A9DA013}" type="presParOf" srcId="{C9FD0E40-D2FF-4FD1-B639-26F2B54BDFF4}" destId="{DE4EBD84-A9B3-4D17-A086-2F18B5F45E4E}" srcOrd="0" destOrd="0" presId="urn:microsoft.com/office/officeart/2005/8/layout/lProcess2"/>
    <dgm:cxn modelId="{111218C4-65D6-44B9-A512-0676A1EBB2CC}" type="presParOf" srcId="{DE4EBD84-A9B3-4D17-A086-2F18B5F45E4E}" destId="{87CF2447-5DAF-445D-93B0-6DFD2F36C502}" srcOrd="0" destOrd="0" presId="urn:microsoft.com/office/officeart/2005/8/layout/lProcess2"/>
    <dgm:cxn modelId="{37148691-BCA2-41D4-B81A-40990F09CEC0}" type="presParOf" srcId="{DE4EBD84-A9B3-4D17-A086-2F18B5F45E4E}" destId="{D654F8C7-8632-497E-92D9-A60CA0ADC730}" srcOrd="1" destOrd="0" presId="urn:microsoft.com/office/officeart/2005/8/layout/lProcess2"/>
    <dgm:cxn modelId="{C2D4A6E2-712C-4626-8DF6-C4B95F240C9A}" type="presParOf" srcId="{DE4EBD84-A9B3-4D17-A086-2F18B5F45E4E}" destId="{2E322F67-E2A2-4470-BDD2-BC1CFDDA8EDB}" srcOrd="2" destOrd="0" presId="urn:microsoft.com/office/officeart/2005/8/layout/lProcess2"/>
    <dgm:cxn modelId="{4279F644-276E-4D18-8959-4CBF97B3D08B}" type="presParOf" srcId="{DE4EBD84-A9B3-4D17-A086-2F18B5F45E4E}" destId="{BB42806C-4E00-43FB-884F-23DF9CBE0A1D}" srcOrd="3" destOrd="0" presId="urn:microsoft.com/office/officeart/2005/8/layout/lProcess2"/>
    <dgm:cxn modelId="{F9E9EEF4-9E4D-4D64-B72B-37CBC821BC88}" type="presParOf" srcId="{DE4EBD84-A9B3-4D17-A086-2F18B5F45E4E}" destId="{765CC261-E417-4DAE-B4F4-5B8546F9E6D3}" srcOrd="4" destOrd="0" presId="urn:microsoft.com/office/officeart/2005/8/layout/lProcess2"/>
    <dgm:cxn modelId="{E949F93D-FDDB-4D23-9141-55DCF7D3949A}" type="presParOf" srcId="{EE3FA637-2ACA-4347-A85D-1E5DEDC3E4CD}" destId="{FE3830C1-15C3-49C6-A4C4-0ADFD98E0230}" srcOrd="5" destOrd="0" presId="urn:microsoft.com/office/officeart/2005/8/layout/lProcess2"/>
    <dgm:cxn modelId="{E65293A8-6E93-4352-9C86-CE8FEFC85857}" type="presParOf" srcId="{EE3FA637-2ACA-4347-A85D-1E5DEDC3E4CD}" destId="{29518EC7-746F-4A6D-9042-1E673AD4E0B4}" srcOrd="6" destOrd="0" presId="urn:microsoft.com/office/officeart/2005/8/layout/lProcess2"/>
    <dgm:cxn modelId="{8CA74360-7E14-4E5C-9E4B-BCA42105B01E}" type="presParOf" srcId="{29518EC7-746F-4A6D-9042-1E673AD4E0B4}" destId="{95F722B9-8EF2-43E3-B333-E21EF9BA4683}" srcOrd="0" destOrd="0" presId="urn:microsoft.com/office/officeart/2005/8/layout/lProcess2"/>
    <dgm:cxn modelId="{F000CEE0-F7EF-42D9-B47D-E9D5A282A22A}" type="presParOf" srcId="{29518EC7-746F-4A6D-9042-1E673AD4E0B4}" destId="{F96483DA-B87C-4CA1-BE37-B09DC0361672}" srcOrd="1" destOrd="0" presId="urn:microsoft.com/office/officeart/2005/8/layout/lProcess2"/>
    <dgm:cxn modelId="{059423BD-488E-4530-AA06-BC1D19F32F9F}" type="presParOf" srcId="{29518EC7-746F-4A6D-9042-1E673AD4E0B4}" destId="{E425B559-B3F5-4F16-B546-52B0DF50C0C5}" srcOrd="2" destOrd="0" presId="urn:microsoft.com/office/officeart/2005/8/layout/lProcess2"/>
    <dgm:cxn modelId="{3E993C0C-34B5-4D82-A364-B359E5730A44}" type="presParOf" srcId="{E425B559-B3F5-4F16-B546-52B0DF50C0C5}" destId="{0D4714CF-A1CE-4B25-8B20-A0DE8B9545C4}" srcOrd="0" destOrd="0" presId="urn:microsoft.com/office/officeart/2005/8/layout/lProcess2"/>
    <dgm:cxn modelId="{D1F5859D-1B52-4CA5-93A2-DA4BBBFC823F}" type="presParOf" srcId="{0D4714CF-A1CE-4B25-8B20-A0DE8B9545C4}" destId="{8A85D346-9156-4F6C-A407-9C5BB84F892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350" b="1" dirty="0" smtClean="0"/>
            <a:t>Основные направления расходов в  области социальной политики в 2020 году</a:t>
          </a:r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200" b="1" dirty="0" smtClean="0"/>
            <a:t>Предоставление гражданам субсидий на оплату жилого помещения и коммунальных услуг</a:t>
          </a:r>
          <a:endParaRPr lang="ru-RU" sz="12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200" b="1" dirty="0" smtClean="0"/>
            <a:t>Оплата жилищно-коммунальных услуг отдельным категориям граждан</a:t>
          </a:r>
          <a:endParaRPr lang="ru-RU" sz="12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200" b="1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2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200" b="1" dirty="0" smtClean="0"/>
            <a:t>Другие вопросы в области социальной политики</a:t>
          </a:r>
          <a:endParaRPr lang="ru-RU" sz="120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8A59BF79-DAC2-4969-8311-EC5B5DCAC247}">
      <dgm:prSet custT="1"/>
      <dgm:spPr/>
      <dgm:t>
        <a:bodyPr/>
        <a:lstStyle/>
        <a:p>
          <a:r>
            <a:rPr lang="ru-RU" sz="1350" dirty="0" smtClean="0"/>
            <a:t>1,5 млн. руб.</a:t>
          </a:r>
          <a:endParaRPr lang="ru-RU" sz="1350" dirty="0"/>
        </a:p>
      </dgm:t>
    </dgm:pt>
    <dgm:pt modelId="{E98A6BC3-5863-4E04-8ADD-7298CA93CEF5}" type="parTrans" cxnId="{208D7B42-1C62-411F-ADDB-3A63983BF985}">
      <dgm:prSet/>
      <dgm:spPr/>
      <dgm:t>
        <a:bodyPr/>
        <a:lstStyle/>
        <a:p>
          <a:endParaRPr lang="ru-RU"/>
        </a:p>
      </dgm:t>
    </dgm:pt>
    <dgm:pt modelId="{7A351931-C2E4-4CCE-A951-C88532247DBD}" type="sibTrans" cxnId="{208D7B42-1C62-411F-ADDB-3A63983BF985}">
      <dgm:prSet/>
      <dgm:spPr/>
      <dgm:t>
        <a:bodyPr/>
        <a:lstStyle/>
        <a:p>
          <a:endParaRPr lang="ru-RU"/>
        </a:p>
      </dgm:t>
    </dgm:pt>
    <dgm:pt modelId="{A2CC6E06-AAE6-4DD3-9F99-24F94857763F}">
      <dgm:prSet custT="1"/>
      <dgm:spPr/>
      <dgm:t>
        <a:bodyPr/>
        <a:lstStyle/>
        <a:p>
          <a:pPr marL="0" indent="0"/>
          <a:r>
            <a:rPr lang="ru-RU" sz="1350" dirty="0" smtClean="0"/>
            <a:t>0,9 млн. руб.</a:t>
          </a:r>
          <a:endParaRPr lang="ru-RU" sz="1350" dirty="0"/>
        </a:p>
      </dgm:t>
    </dgm:pt>
    <dgm:pt modelId="{7530D312-E4B9-48FA-9E30-33E31EDA13E2}" type="parTrans" cxnId="{3431F48F-556D-4AB8-AE62-E3E29FFD8719}">
      <dgm:prSet/>
      <dgm:spPr/>
      <dgm:t>
        <a:bodyPr/>
        <a:lstStyle/>
        <a:p>
          <a:endParaRPr lang="ru-RU"/>
        </a:p>
      </dgm:t>
    </dgm:pt>
    <dgm:pt modelId="{4D6856AB-E61D-4C7F-9D99-8E3F00B4784E}" type="sibTrans" cxnId="{3431F48F-556D-4AB8-AE62-E3E29FFD8719}">
      <dgm:prSet/>
      <dgm:spPr/>
      <dgm:t>
        <a:bodyPr/>
        <a:lstStyle/>
        <a:p>
          <a:endParaRPr lang="ru-RU"/>
        </a:p>
      </dgm:t>
    </dgm:pt>
    <dgm:pt modelId="{B94458FD-492D-4CD6-A9D2-72C7CCE45F06}">
      <dgm:prSet custT="1"/>
      <dgm:spPr/>
      <dgm:t>
        <a:bodyPr/>
        <a:lstStyle/>
        <a:p>
          <a:r>
            <a:rPr lang="ru-RU" sz="1350" dirty="0" smtClean="0"/>
            <a:t>16,9 млн. руб.</a:t>
          </a:r>
          <a:endParaRPr lang="ru-RU" sz="1350" dirty="0"/>
        </a:p>
      </dgm:t>
    </dgm:pt>
    <dgm:pt modelId="{AD7D7F1D-DEB0-49AB-B296-4896EBE76AD0}" type="parTrans" cxnId="{90345677-9D7C-4112-B1C6-84AB0C30ECDC}">
      <dgm:prSet/>
      <dgm:spPr/>
      <dgm:t>
        <a:bodyPr/>
        <a:lstStyle/>
        <a:p>
          <a:endParaRPr lang="ru-RU"/>
        </a:p>
      </dgm:t>
    </dgm:pt>
    <dgm:pt modelId="{8470B89A-9007-47C7-84EF-9D3519985CC7}" type="sibTrans" cxnId="{90345677-9D7C-4112-B1C6-84AB0C30ECDC}">
      <dgm:prSet/>
      <dgm:spPr/>
      <dgm:t>
        <a:bodyPr/>
        <a:lstStyle/>
        <a:p>
          <a:endParaRPr lang="ru-RU"/>
        </a:p>
      </dgm:t>
    </dgm:pt>
    <dgm:pt modelId="{2CB2490E-D6EC-40C4-BCC5-F45932FC76F7}">
      <dgm:prSet custT="1"/>
      <dgm:spPr/>
      <dgm:t>
        <a:bodyPr/>
        <a:lstStyle/>
        <a:p>
          <a:r>
            <a:rPr lang="ru-RU" sz="1350" dirty="0" smtClean="0"/>
            <a:t>0,07 млн. руб.</a:t>
          </a:r>
          <a:endParaRPr lang="ru-RU" sz="1350" dirty="0"/>
        </a:p>
      </dgm:t>
    </dgm:pt>
    <dgm:pt modelId="{74A98B82-19FD-4383-9C45-284AB2206BAB}" type="parTrans" cxnId="{AB28632E-471A-4BEB-B660-16650A55209D}">
      <dgm:prSet/>
      <dgm:spPr/>
      <dgm:t>
        <a:bodyPr/>
        <a:lstStyle/>
        <a:p>
          <a:endParaRPr lang="ru-RU"/>
        </a:p>
      </dgm:t>
    </dgm:pt>
    <dgm:pt modelId="{B3BDA139-45B9-4DF3-B77F-E7A1A14A7DDE}" type="sibTrans" cxnId="{AB28632E-471A-4BEB-B660-16650A55209D}">
      <dgm:prSet/>
      <dgm:spPr/>
      <dgm:t>
        <a:bodyPr/>
        <a:lstStyle/>
        <a:p>
          <a:endParaRPr lang="ru-RU"/>
        </a:p>
      </dgm:t>
    </dgm:pt>
    <dgm:pt modelId="{5DE9F29C-E73C-4DAF-A0E9-7BBABD4661B4}">
      <dgm:prSet custT="1"/>
      <dgm:spPr/>
      <dgm:t>
        <a:bodyPr/>
        <a:lstStyle/>
        <a:p>
          <a:r>
            <a:rPr lang="ru-RU" sz="1200" b="1" i="0" u="none" dirty="0" smtClean="0"/>
            <a:t>Компенсация отдельным категориям граждан оплаты взноса на капитальный ремонт общего имущества в многоквартирном доме</a:t>
          </a:r>
          <a:endParaRPr lang="ru-RU" sz="1200" dirty="0"/>
        </a:p>
      </dgm:t>
    </dgm:pt>
    <dgm:pt modelId="{990E269C-2BFE-4A47-88D4-67E7647ED7F0}" type="sibTrans" cxnId="{D5082508-FC55-498A-9EFF-6C37BBA2AC07}">
      <dgm:prSet/>
      <dgm:spPr/>
      <dgm:t>
        <a:bodyPr/>
        <a:lstStyle/>
        <a:p>
          <a:endParaRPr lang="ru-RU"/>
        </a:p>
      </dgm:t>
    </dgm:pt>
    <dgm:pt modelId="{E898D72F-320A-4C07-981F-F47BB11484C1}" type="parTrans" cxnId="{D5082508-FC55-498A-9EFF-6C37BBA2AC07}">
      <dgm:prSet/>
      <dgm:spPr/>
      <dgm:t>
        <a:bodyPr/>
        <a:lstStyle/>
        <a:p>
          <a:endParaRPr lang="ru-RU"/>
        </a:p>
      </dgm:t>
    </dgm:pt>
    <dgm:pt modelId="{ADAF45C6-0475-4838-BBDF-E792F3F64F27}">
      <dgm:prSet custT="1"/>
      <dgm:spPr/>
      <dgm:t>
        <a:bodyPr/>
        <a:lstStyle/>
        <a:p>
          <a:r>
            <a:rPr lang="ru-RU" sz="1350" dirty="0" smtClean="0"/>
            <a:t>0,007 млн. руб.</a:t>
          </a:r>
          <a:endParaRPr lang="ru-RU" sz="1350" dirty="0"/>
        </a:p>
      </dgm:t>
    </dgm:pt>
    <dgm:pt modelId="{7F67A5C5-90FE-43B6-A34E-FB20DB614185}" type="parTrans" cxnId="{60FA7010-D816-4904-9A86-5F7597B06D23}">
      <dgm:prSet/>
      <dgm:spPr/>
      <dgm:t>
        <a:bodyPr/>
        <a:lstStyle/>
        <a:p>
          <a:endParaRPr lang="ru-RU"/>
        </a:p>
      </dgm:t>
    </dgm:pt>
    <dgm:pt modelId="{E6F17727-FAC4-4A56-98EB-373F114A0D16}" type="sibTrans" cxnId="{60FA7010-D816-4904-9A86-5F7597B06D23}">
      <dgm:prSet/>
      <dgm:spPr/>
      <dgm:t>
        <a:bodyPr/>
        <a:lstStyle/>
        <a:p>
          <a:endParaRPr lang="ru-RU"/>
        </a:p>
      </dgm:t>
    </dgm:pt>
    <dgm:pt modelId="{FA7444DC-F9BB-422E-9F38-3734FC25CA25}">
      <dgm:prSet custT="1"/>
      <dgm:spPr/>
      <dgm:t>
        <a:bodyPr/>
        <a:lstStyle/>
        <a:p>
          <a:r>
            <a:rPr lang="ru-RU" sz="1100" b="0" i="0" u="none" dirty="0" smtClean="0"/>
            <a:t>Осуществление государственного полномочия Свердловской области по предоставлению гражданам, проживающим на территории Свердловской области, меры социальной поддержки по частичному освобождению от платы за коммунальные услуги</a:t>
          </a:r>
          <a:endParaRPr lang="ru-RU" sz="1100" dirty="0"/>
        </a:p>
      </dgm:t>
    </dgm:pt>
    <dgm:pt modelId="{C568DEEB-F287-454D-9F6C-7CF5757EBCB2}" type="parTrans" cxnId="{09FFD465-2031-425D-B630-3D6AFCAFF0A6}">
      <dgm:prSet/>
      <dgm:spPr/>
      <dgm:t>
        <a:bodyPr/>
        <a:lstStyle/>
        <a:p>
          <a:endParaRPr lang="ru-RU"/>
        </a:p>
      </dgm:t>
    </dgm:pt>
    <dgm:pt modelId="{0E3D87C7-1CA1-41D0-BC64-2AF1F4D0E635}" type="sibTrans" cxnId="{09FFD465-2031-425D-B630-3D6AFCAFF0A6}">
      <dgm:prSet/>
      <dgm:spPr/>
      <dgm:t>
        <a:bodyPr/>
        <a:lstStyle/>
        <a:p>
          <a:endParaRPr lang="ru-RU"/>
        </a:p>
      </dgm:t>
    </dgm:pt>
    <dgm:pt modelId="{C1711E3D-AD20-4460-A442-51AA62ADDE68}">
      <dgm:prSet custT="1"/>
      <dgm:spPr/>
      <dgm:t>
        <a:bodyPr/>
        <a:lstStyle/>
        <a:p>
          <a:r>
            <a:rPr lang="ru-RU" sz="1350" dirty="0" smtClean="0"/>
            <a:t>0,0 млн. руб.</a:t>
          </a:r>
          <a:endParaRPr lang="ru-RU" sz="1350" dirty="0"/>
        </a:p>
      </dgm:t>
    </dgm:pt>
    <dgm:pt modelId="{0E36FCEA-6E45-4D7C-BA2E-199BE5291EF9}" type="parTrans" cxnId="{33A7196D-3A5F-41E1-8097-1D7394D83CCE}">
      <dgm:prSet/>
      <dgm:spPr/>
      <dgm:t>
        <a:bodyPr/>
        <a:lstStyle/>
        <a:p>
          <a:endParaRPr lang="ru-RU"/>
        </a:p>
      </dgm:t>
    </dgm:pt>
    <dgm:pt modelId="{E6D3D653-2CE9-4E4F-8C87-33C5A15F7F83}" type="sibTrans" cxnId="{33A7196D-3A5F-41E1-8097-1D7394D83CCE}">
      <dgm:prSet/>
      <dgm:spPr/>
      <dgm:t>
        <a:bodyPr/>
        <a:lstStyle/>
        <a:p>
          <a:endParaRPr lang="ru-RU"/>
        </a:p>
      </dgm:t>
    </dgm:pt>
    <dgm:pt modelId="{BA3B19EE-E81C-4CF7-B2B5-936268DE7732}">
      <dgm:prSet custT="1"/>
      <dgm:spPr/>
      <dgm:t>
        <a:bodyPr/>
        <a:lstStyle/>
        <a:p>
          <a:r>
            <a:rPr lang="ru-RU" sz="900" dirty="0" smtClean="0"/>
            <a:t>Выплата денежной компенсации на обеспечение бесплатным питанием отдельных категорий обучающихся</a:t>
          </a:r>
          <a:endParaRPr lang="ru-RU" sz="900" dirty="0"/>
        </a:p>
      </dgm:t>
    </dgm:pt>
    <dgm:pt modelId="{F93BCE45-3E5B-435C-9257-729C0A88CB45}" type="parTrans" cxnId="{2FE2C0B1-61C1-4907-A8FE-3C5D313F52E6}">
      <dgm:prSet/>
      <dgm:spPr/>
      <dgm:t>
        <a:bodyPr/>
        <a:lstStyle/>
        <a:p>
          <a:endParaRPr lang="ru-RU"/>
        </a:p>
      </dgm:t>
    </dgm:pt>
    <dgm:pt modelId="{B4198A79-0064-4E5D-AC34-ACE00442C533}" type="sibTrans" cxnId="{2FE2C0B1-61C1-4907-A8FE-3C5D313F52E6}">
      <dgm:prSet/>
      <dgm:spPr/>
      <dgm:t>
        <a:bodyPr/>
        <a:lstStyle/>
        <a:p>
          <a:endParaRPr lang="ru-RU"/>
        </a:p>
      </dgm:t>
    </dgm:pt>
    <dgm:pt modelId="{57EB853F-D9BB-4679-A35D-00B7BF28BFCB}">
      <dgm:prSet custT="1"/>
      <dgm:spPr/>
      <dgm:t>
        <a:bodyPr/>
        <a:lstStyle/>
        <a:p>
          <a:r>
            <a:rPr lang="ru-RU" sz="1350" dirty="0" smtClean="0"/>
            <a:t>1,2 млн. руб</a:t>
          </a:r>
          <a:r>
            <a:rPr lang="ru-RU" sz="1600" dirty="0" smtClean="0"/>
            <a:t>.</a:t>
          </a:r>
          <a:endParaRPr lang="ru-RU" sz="1600" dirty="0"/>
        </a:p>
      </dgm:t>
    </dgm:pt>
    <dgm:pt modelId="{55B3DDF2-E679-4481-AE14-3EFE48FC8413}" type="parTrans" cxnId="{EEAC725D-3C51-49BD-8A30-900549A6C719}">
      <dgm:prSet/>
      <dgm:spPr/>
      <dgm:t>
        <a:bodyPr/>
        <a:lstStyle/>
        <a:p>
          <a:endParaRPr lang="ru-RU"/>
        </a:p>
      </dgm:t>
    </dgm:pt>
    <dgm:pt modelId="{DF444AD3-F628-4F11-9E44-8AC9C08309CA}" type="sibTrans" cxnId="{EEAC725D-3C51-49BD-8A30-900549A6C719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7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7" custScaleX="197626" custScaleY="73297" custLinFactNeighborX="1915" custLinFactNeighborY="129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CB3D7EA3-6B9F-4B5F-9239-E5BEE606BF34}" type="pres">
      <dgm:prSet presAssocID="{E98A6BC3-5863-4E04-8ADD-7298CA93CEF5}" presName="conn2-1" presStyleLbl="parChTrans1D3" presStyleIdx="0" presStyleCnt="7"/>
      <dgm:spPr/>
      <dgm:t>
        <a:bodyPr/>
        <a:lstStyle/>
        <a:p>
          <a:endParaRPr lang="ru-RU"/>
        </a:p>
      </dgm:t>
    </dgm:pt>
    <dgm:pt modelId="{11F7633C-AAD6-448E-BB06-6E1AE4E64363}" type="pres">
      <dgm:prSet presAssocID="{E98A6BC3-5863-4E04-8ADD-7298CA93CEF5}" presName="connTx" presStyleLbl="parChTrans1D3" presStyleIdx="0" presStyleCnt="7"/>
      <dgm:spPr/>
      <dgm:t>
        <a:bodyPr/>
        <a:lstStyle/>
        <a:p>
          <a:endParaRPr lang="ru-RU"/>
        </a:p>
      </dgm:t>
    </dgm:pt>
    <dgm:pt modelId="{6574AC26-E4B9-498C-AF94-D438DFA5FB4A}" type="pres">
      <dgm:prSet presAssocID="{8A59BF79-DAC2-4969-8311-EC5B5DCAC247}" presName="root2" presStyleCnt="0"/>
      <dgm:spPr/>
    </dgm:pt>
    <dgm:pt modelId="{4E6E58B2-6003-46A1-A15C-0845CDDE4FBF}" type="pres">
      <dgm:prSet presAssocID="{8A59BF79-DAC2-4969-8311-EC5B5DCAC247}" presName="LevelTwoTextNode" presStyleLbl="node3" presStyleIdx="0" presStyleCnt="7" custLinFactNeighborX="1726" custLinFactNeighborY="63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156ACC-A47B-4A93-99F3-E0E4CC5AF93B}" type="pres">
      <dgm:prSet presAssocID="{8A59BF79-DAC2-4969-8311-EC5B5DCAC247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7" custScaleX="193345" custScaleY="92385" custLinFactNeighborX="-1122" custLinFactNeighborY="-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C1A2E440-BD3F-46AD-A001-FB7E39DC299B}" type="pres">
      <dgm:prSet presAssocID="{7530D312-E4B9-48FA-9E30-33E31EDA13E2}" presName="conn2-1" presStyleLbl="parChTrans1D3" presStyleIdx="1" presStyleCnt="7"/>
      <dgm:spPr/>
      <dgm:t>
        <a:bodyPr/>
        <a:lstStyle/>
        <a:p>
          <a:endParaRPr lang="ru-RU"/>
        </a:p>
      </dgm:t>
    </dgm:pt>
    <dgm:pt modelId="{785B6349-A95D-44DB-BD63-2FCD270AB740}" type="pres">
      <dgm:prSet presAssocID="{7530D312-E4B9-48FA-9E30-33E31EDA13E2}" presName="connTx" presStyleLbl="parChTrans1D3" presStyleIdx="1" presStyleCnt="7"/>
      <dgm:spPr/>
      <dgm:t>
        <a:bodyPr/>
        <a:lstStyle/>
        <a:p>
          <a:endParaRPr lang="ru-RU"/>
        </a:p>
      </dgm:t>
    </dgm:pt>
    <dgm:pt modelId="{D569F01F-E860-46D1-9222-A7F89B2FCBAB}" type="pres">
      <dgm:prSet presAssocID="{A2CC6E06-AAE6-4DD3-9F99-24F94857763F}" presName="root2" presStyleCnt="0"/>
      <dgm:spPr/>
    </dgm:pt>
    <dgm:pt modelId="{BD54701A-A6D5-4B33-B347-3903E1CC304E}" type="pres">
      <dgm:prSet presAssocID="{A2CC6E06-AAE6-4DD3-9F99-24F94857763F}" presName="LevelTwoTextNode" presStyleLbl="node3" presStyleIdx="1" presStyleCnt="7" custLinFactNeighborX="6007" custLinFactNeighborY="13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767CC4-0F7B-4DDF-B8A1-8EE929F334DE}" type="pres">
      <dgm:prSet presAssocID="{A2CC6E06-AAE6-4DD3-9F99-24F94857763F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7" custScaleX="201474" custScaleY="1542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7F433847-5A82-41BC-95D2-7384E36044E2}" type="pres">
      <dgm:prSet presAssocID="{AD7D7F1D-DEB0-49AB-B296-4896EBE76AD0}" presName="conn2-1" presStyleLbl="parChTrans1D3" presStyleIdx="2" presStyleCnt="7"/>
      <dgm:spPr/>
      <dgm:t>
        <a:bodyPr/>
        <a:lstStyle/>
        <a:p>
          <a:endParaRPr lang="ru-RU"/>
        </a:p>
      </dgm:t>
    </dgm:pt>
    <dgm:pt modelId="{AEED3BED-47A1-4E33-9111-516B4EDCA8EF}" type="pres">
      <dgm:prSet presAssocID="{AD7D7F1D-DEB0-49AB-B296-4896EBE76AD0}" presName="connTx" presStyleLbl="parChTrans1D3" presStyleIdx="2" presStyleCnt="7"/>
      <dgm:spPr/>
      <dgm:t>
        <a:bodyPr/>
        <a:lstStyle/>
        <a:p>
          <a:endParaRPr lang="ru-RU"/>
        </a:p>
      </dgm:t>
    </dgm:pt>
    <dgm:pt modelId="{08DDC9DD-EC56-4D7D-AB25-2E5E0A1C576D}" type="pres">
      <dgm:prSet presAssocID="{B94458FD-492D-4CD6-A9D2-72C7CCE45F06}" presName="root2" presStyleCnt="0"/>
      <dgm:spPr/>
    </dgm:pt>
    <dgm:pt modelId="{B86896AE-BFBA-4572-B79A-BA1AA3AE009C}" type="pres">
      <dgm:prSet presAssocID="{B94458FD-492D-4CD6-A9D2-72C7CCE45F06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B7C883-8021-4A67-9F6F-BE5AE15F5DF1}" type="pres">
      <dgm:prSet presAssocID="{B94458FD-492D-4CD6-A9D2-72C7CCE45F06}" presName="level3hierChild" presStyleCnt="0"/>
      <dgm:spPr/>
    </dgm:pt>
    <dgm:pt modelId="{15BA94CE-BC24-44FC-BFB1-08CCFD931BF0}" type="pres">
      <dgm:prSet presAssocID="{C568DEEB-F287-454D-9F6C-7CF5757EBCB2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47536BBB-B996-4FC7-A966-0B2969463093}" type="pres">
      <dgm:prSet presAssocID="{C568DEEB-F287-454D-9F6C-7CF5757EBCB2}" presName="connTx" presStyleLbl="parChTrans1D2" presStyleIdx="3" presStyleCnt="7"/>
      <dgm:spPr/>
      <dgm:t>
        <a:bodyPr/>
        <a:lstStyle/>
        <a:p>
          <a:endParaRPr lang="ru-RU"/>
        </a:p>
      </dgm:t>
    </dgm:pt>
    <dgm:pt modelId="{60E85299-AFAE-4419-B3D1-82B28E15B049}" type="pres">
      <dgm:prSet presAssocID="{FA7444DC-F9BB-422E-9F38-3734FC25CA25}" presName="root2" presStyleCnt="0"/>
      <dgm:spPr/>
    </dgm:pt>
    <dgm:pt modelId="{C389639D-283A-4E46-ADB3-24B90F5A30D0}" type="pres">
      <dgm:prSet presAssocID="{FA7444DC-F9BB-422E-9F38-3734FC25CA25}" presName="LevelTwoTextNode" presStyleLbl="node2" presStyleIdx="3" presStyleCnt="7" custScaleX="198030" custScaleY="1430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A24AFD-D53D-4454-AD63-A9AEF9BB5C1E}" type="pres">
      <dgm:prSet presAssocID="{FA7444DC-F9BB-422E-9F38-3734FC25CA25}" presName="level3hierChild" presStyleCnt="0"/>
      <dgm:spPr/>
    </dgm:pt>
    <dgm:pt modelId="{25BB0566-1B2D-4E0F-BCD4-B507DD43A68E}" type="pres">
      <dgm:prSet presAssocID="{0E36FCEA-6E45-4D7C-BA2E-199BE5291EF9}" presName="conn2-1" presStyleLbl="parChTrans1D3" presStyleIdx="3" presStyleCnt="7"/>
      <dgm:spPr/>
      <dgm:t>
        <a:bodyPr/>
        <a:lstStyle/>
        <a:p>
          <a:endParaRPr lang="ru-RU"/>
        </a:p>
      </dgm:t>
    </dgm:pt>
    <dgm:pt modelId="{555ECCDC-54E8-46CB-9F78-BD4BE55D7CE7}" type="pres">
      <dgm:prSet presAssocID="{0E36FCEA-6E45-4D7C-BA2E-199BE5291EF9}" presName="connTx" presStyleLbl="parChTrans1D3" presStyleIdx="3" presStyleCnt="7"/>
      <dgm:spPr/>
      <dgm:t>
        <a:bodyPr/>
        <a:lstStyle/>
        <a:p>
          <a:endParaRPr lang="ru-RU"/>
        </a:p>
      </dgm:t>
    </dgm:pt>
    <dgm:pt modelId="{C6AFF34C-8C87-433E-AFDB-224E6FB90843}" type="pres">
      <dgm:prSet presAssocID="{C1711E3D-AD20-4460-A442-51AA62ADDE68}" presName="root2" presStyleCnt="0"/>
      <dgm:spPr/>
    </dgm:pt>
    <dgm:pt modelId="{EC4310B6-6290-4676-9D0D-DD4F145D00D0}" type="pres">
      <dgm:prSet presAssocID="{C1711E3D-AD20-4460-A442-51AA62ADDE68}" presName="LevelTwoTextNode" presStyleLbl="node3" presStyleIdx="3" presStyleCnt="7" custScale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F51E1B-014C-44CC-99F1-7D49FB30DA66}" type="pres">
      <dgm:prSet presAssocID="{C1711E3D-AD20-4460-A442-51AA62ADDE68}" presName="level3hierChild" presStyleCnt="0"/>
      <dgm:spPr/>
    </dgm:pt>
    <dgm:pt modelId="{8B49C9D2-38B6-4EB8-A3C9-50D67A1FFECE}" type="pres">
      <dgm:prSet presAssocID="{E898D72F-320A-4C07-981F-F47BB11484C1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073004F7-98DC-4229-8886-0B5E962582F5}" type="pres">
      <dgm:prSet presAssocID="{E898D72F-320A-4C07-981F-F47BB11484C1}" presName="connTx" presStyleLbl="parChTrans1D2" presStyleIdx="4" presStyleCnt="7"/>
      <dgm:spPr/>
      <dgm:t>
        <a:bodyPr/>
        <a:lstStyle/>
        <a:p>
          <a:endParaRPr lang="ru-RU"/>
        </a:p>
      </dgm:t>
    </dgm:pt>
    <dgm:pt modelId="{6C605EE2-CCCC-4271-A580-DBD193504A2F}" type="pres">
      <dgm:prSet presAssocID="{5DE9F29C-E73C-4DAF-A0E9-7BBABD4661B4}" presName="root2" presStyleCnt="0"/>
      <dgm:spPr/>
    </dgm:pt>
    <dgm:pt modelId="{E88BAFBA-C17E-4C67-A72E-3908AD5C118B}" type="pres">
      <dgm:prSet presAssocID="{5DE9F29C-E73C-4DAF-A0E9-7BBABD4661B4}" presName="LevelTwoTextNode" presStyleLbl="node2" presStyleIdx="4" presStyleCnt="7" custScaleX="204310" custLinFactNeighborX="316" custLinFactNeighborY="219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AD4FC8-66B2-40F5-812A-F826D8FC93C4}" type="pres">
      <dgm:prSet presAssocID="{5DE9F29C-E73C-4DAF-A0E9-7BBABD4661B4}" presName="level3hierChild" presStyleCnt="0"/>
      <dgm:spPr/>
    </dgm:pt>
    <dgm:pt modelId="{7865C868-C526-4DAF-872D-BFB83B497202}" type="pres">
      <dgm:prSet presAssocID="{7F67A5C5-90FE-43B6-A34E-FB20DB614185}" presName="conn2-1" presStyleLbl="parChTrans1D3" presStyleIdx="4" presStyleCnt="7"/>
      <dgm:spPr/>
      <dgm:t>
        <a:bodyPr/>
        <a:lstStyle/>
        <a:p>
          <a:endParaRPr lang="ru-RU"/>
        </a:p>
      </dgm:t>
    </dgm:pt>
    <dgm:pt modelId="{E34D43B2-738E-43C8-9D53-49647D9EE103}" type="pres">
      <dgm:prSet presAssocID="{7F67A5C5-90FE-43B6-A34E-FB20DB614185}" presName="connTx" presStyleLbl="parChTrans1D3" presStyleIdx="4" presStyleCnt="7"/>
      <dgm:spPr/>
      <dgm:t>
        <a:bodyPr/>
        <a:lstStyle/>
        <a:p>
          <a:endParaRPr lang="ru-RU"/>
        </a:p>
      </dgm:t>
    </dgm:pt>
    <dgm:pt modelId="{9D77DE3F-A609-459B-A416-25F35FF61E2C}" type="pres">
      <dgm:prSet presAssocID="{ADAF45C6-0475-4838-BBDF-E792F3F64F27}" presName="root2" presStyleCnt="0"/>
      <dgm:spPr/>
    </dgm:pt>
    <dgm:pt modelId="{25C506EF-6532-4DB7-910B-3B2B32E35207}" type="pres">
      <dgm:prSet presAssocID="{ADAF45C6-0475-4838-BBDF-E792F3F64F27}" presName="LevelTwoTextNode" presStyleLbl="node3" presStyleIdx="4" presStyleCnt="7" custScaleX="100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3C2230-3C37-4542-98FA-90CD58CB7D64}" type="pres">
      <dgm:prSet presAssocID="{ADAF45C6-0475-4838-BBDF-E792F3F64F27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5" presStyleCnt="7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5" presStyleCnt="7" custScaleX="200001" custScaleY="80522" custLinFactNeighborX="2181" custLinFactNeighborY="8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E9AE5018-CF0A-4130-B7DD-0762D015EEBA}" type="pres">
      <dgm:prSet presAssocID="{74A98B82-19FD-4383-9C45-284AB2206BAB}" presName="conn2-1" presStyleLbl="parChTrans1D3" presStyleIdx="5" presStyleCnt="7"/>
      <dgm:spPr/>
      <dgm:t>
        <a:bodyPr/>
        <a:lstStyle/>
        <a:p>
          <a:endParaRPr lang="ru-RU"/>
        </a:p>
      </dgm:t>
    </dgm:pt>
    <dgm:pt modelId="{0CA2FF22-5FF2-459A-851E-873B6D2D9A0A}" type="pres">
      <dgm:prSet presAssocID="{74A98B82-19FD-4383-9C45-284AB2206BAB}" presName="connTx" presStyleLbl="parChTrans1D3" presStyleIdx="5" presStyleCnt="7"/>
      <dgm:spPr/>
      <dgm:t>
        <a:bodyPr/>
        <a:lstStyle/>
        <a:p>
          <a:endParaRPr lang="ru-RU"/>
        </a:p>
      </dgm:t>
    </dgm:pt>
    <dgm:pt modelId="{05080325-61C6-45DC-95F1-0CBF2E3BE31E}" type="pres">
      <dgm:prSet presAssocID="{2CB2490E-D6EC-40C4-BCC5-F45932FC76F7}" presName="root2" presStyleCnt="0"/>
      <dgm:spPr/>
    </dgm:pt>
    <dgm:pt modelId="{F53B6B4E-D6C9-4204-8BDB-BB8BC6BFA876}" type="pres">
      <dgm:prSet presAssocID="{2CB2490E-D6EC-40C4-BCC5-F45932FC76F7}" presName="LevelTwoTextNode" presStyleLbl="node3" presStyleIdx="5" presStyleCnt="7" custScaleX="988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FB376F-A863-482F-897D-A1FFC6C9DFD3}" type="pres">
      <dgm:prSet presAssocID="{2CB2490E-D6EC-40C4-BCC5-F45932FC76F7}" presName="level3hierChild" presStyleCnt="0"/>
      <dgm:spPr/>
    </dgm:pt>
    <dgm:pt modelId="{42653E0E-A269-4FD3-A5D3-28D56A65C559}" type="pres">
      <dgm:prSet presAssocID="{F93BCE45-3E5B-435C-9257-729C0A88CB45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E1121A22-8B84-4045-995B-CD0771C5761B}" type="pres">
      <dgm:prSet presAssocID="{F93BCE45-3E5B-435C-9257-729C0A88CB45}" presName="connTx" presStyleLbl="parChTrans1D2" presStyleIdx="6" presStyleCnt="7"/>
      <dgm:spPr/>
      <dgm:t>
        <a:bodyPr/>
        <a:lstStyle/>
        <a:p>
          <a:endParaRPr lang="ru-RU"/>
        </a:p>
      </dgm:t>
    </dgm:pt>
    <dgm:pt modelId="{516D6243-45E8-4C74-9E72-C1271F785ACE}" type="pres">
      <dgm:prSet presAssocID="{BA3B19EE-E81C-4CF7-B2B5-936268DE7732}" presName="root2" presStyleCnt="0"/>
      <dgm:spPr/>
    </dgm:pt>
    <dgm:pt modelId="{8BA81C4D-5134-4B2D-B2F7-018316134D8D}" type="pres">
      <dgm:prSet presAssocID="{BA3B19EE-E81C-4CF7-B2B5-936268DE7732}" presName="LevelTwoTextNode" presStyleLbl="node2" presStyleIdx="6" presStyleCnt="7" custScaleX="204101" custScaleY="520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FE6CFB-D0DB-40D7-A97E-B87AD6FE7BFE}" type="pres">
      <dgm:prSet presAssocID="{BA3B19EE-E81C-4CF7-B2B5-936268DE7732}" presName="level3hierChild" presStyleCnt="0"/>
      <dgm:spPr/>
    </dgm:pt>
    <dgm:pt modelId="{BC1F0EB6-F2BC-48E8-9CD8-418F24D98A5B}" type="pres">
      <dgm:prSet presAssocID="{55B3DDF2-E679-4481-AE14-3EFE48FC8413}" presName="conn2-1" presStyleLbl="parChTrans1D3" presStyleIdx="6" presStyleCnt="7"/>
      <dgm:spPr/>
      <dgm:t>
        <a:bodyPr/>
        <a:lstStyle/>
        <a:p>
          <a:endParaRPr lang="ru-RU"/>
        </a:p>
      </dgm:t>
    </dgm:pt>
    <dgm:pt modelId="{87AF1A92-1C04-4DE4-B7F0-2CC7D516DFA0}" type="pres">
      <dgm:prSet presAssocID="{55B3DDF2-E679-4481-AE14-3EFE48FC8413}" presName="connTx" presStyleLbl="parChTrans1D3" presStyleIdx="6" presStyleCnt="7"/>
      <dgm:spPr/>
      <dgm:t>
        <a:bodyPr/>
        <a:lstStyle/>
        <a:p>
          <a:endParaRPr lang="ru-RU"/>
        </a:p>
      </dgm:t>
    </dgm:pt>
    <dgm:pt modelId="{1C5A53FF-58B1-49A7-8CE5-B0BE6EE7141D}" type="pres">
      <dgm:prSet presAssocID="{57EB853F-D9BB-4679-A35D-00B7BF28BFCB}" presName="root2" presStyleCnt="0"/>
      <dgm:spPr/>
    </dgm:pt>
    <dgm:pt modelId="{6DFEBC0C-D187-459F-B60F-C95B374E0011}" type="pres">
      <dgm:prSet presAssocID="{57EB853F-D9BB-4679-A35D-00B7BF28BFCB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D8D03B-0D27-4509-9AF9-2A529E4F597A}" type="pres">
      <dgm:prSet presAssocID="{57EB853F-D9BB-4679-A35D-00B7BF28BFCB}" presName="level3hierChild" presStyleCnt="0"/>
      <dgm:spPr/>
    </dgm:pt>
  </dgm:ptLst>
  <dgm:cxnLst>
    <dgm:cxn modelId="{2FE2C0B1-61C1-4907-A8FE-3C5D313F52E6}" srcId="{E74F9540-3800-46C9-A988-1BA1E9521147}" destId="{BA3B19EE-E81C-4CF7-B2B5-936268DE7732}" srcOrd="6" destOrd="0" parTransId="{F93BCE45-3E5B-435C-9257-729C0A88CB45}" sibTransId="{B4198A79-0064-4E5D-AC34-ACE00442C533}"/>
    <dgm:cxn modelId="{C26C1489-7A6A-468C-8843-6934E9E046D1}" type="presOf" srcId="{0E36FCEA-6E45-4D7C-BA2E-199BE5291EF9}" destId="{25BB0566-1B2D-4E0F-BCD4-B507DD43A68E}" srcOrd="0" destOrd="0" presId="urn:microsoft.com/office/officeart/2005/8/layout/hierarchy2"/>
    <dgm:cxn modelId="{FAB2A6F3-350B-483E-89B0-E69DED9D1EBF}" type="presOf" srcId="{F45C5B3E-BA3E-4A36-AC7C-BAD20306B4BE}" destId="{42CCDA10-EB51-45D2-8667-F048FAFD89FC}" srcOrd="0" destOrd="0" presId="urn:microsoft.com/office/officeart/2005/8/layout/hierarchy2"/>
    <dgm:cxn modelId="{9044F975-2654-4B91-8583-664A563CCFAD}" type="presOf" srcId="{55B3DDF2-E679-4481-AE14-3EFE48FC8413}" destId="{BC1F0EB6-F2BC-48E8-9CD8-418F24D98A5B}" srcOrd="0" destOrd="0" presId="urn:microsoft.com/office/officeart/2005/8/layout/hierarchy2"/>
    <dgm:cxn modelId="{9CA882E6-81DA-4F4B-8FCA-8ED27928C57E}" type="presOf" srcId="{F45C5B3E-BA3E-4A36-AC7C-BAD20306B4BE}" destId="{74478B45-C9F5-44FA-A73A-737A8942C764}" srcOrd="1" destOrd="0" presId="urn:microsoft.com/office/officeart/2005/8/layout/hierarchy2"/>
    <dgm:cxn modelId="{D5082508-FC55-498A-9EFF-6C37BBA2AC07}" srcId="{E74F9540-3800-46C9-A988-1BA1E9521147}" destId="{5DE9F29C-E73C-4DAF-A0E9-7BBABD4661B4}" srcOrd="4" destOrd="0" parTransId="{E898D72F-320A-4C07-981F-F47BB11484C1}" sibTransId="{990E269C-2BFE-4A47-88D4-67E7647ED7F0}"/>
    <dgm:cxn modelId="{0E10144F-B080-46A4-A1FD-B0D3378D363C}" type="presOf" srcId="{934836D2-F006-49BD-8068-8CE670728DF4}" destId="{C5C92A22-1254-44F1-A2AD-23E390FCBF62}" srcOrd="1" destOrd="0" presId="urn:microsoft.com/office/officeart/2005/8/layout/hierarchy2"/>
    <dgm:cxn modelId="{A91D7534-C032-44A5-880C-933AE9BA7A1C}" type="presOf" srcId="{934836D2-F006-49BD-8068-8CE670728DF4}" destId="{CD2BF7B2-0757-476C-B136-9393C3C72598}" srcOrd="0" destOrd="0" presId="urn:microsoft.com/office/officeart/2005/8/layout/hierarchy2"/>
    <dgm:cxn modelId="{EEAC725D-3C51-49BD-8A30-900549A6C719}" srcId="{BA3B19EE-E81C-4CF7-B2B5-936268DE7732}" destId="{57EB853F-D9BB-4679-A35D-00B7BF28BFCB}" srcOrd="0" destOrd="0" parTransId="{55B3DDF2-E679-4481-AE14-3EFE48FC8413}" sibTransId="{DF444AD3-F628-4F11-9E44-8AC9C08309CA}"/>
    <dgm:cxn modelId="{F254A6A2-9DD2-4DEC-868A-98BF765D9F40}" type="presOf" srcId="{5DE9F29C-E73C-4DAF-A0E9-7BBABD4661B4}" destId="{E88BAFBA-C17E-4C67-A72E-3908AD5C118B}" srcOrd="0" destOrd="0" presId="urn:microsoft.com/office/officeart/2005/8/layout/hierarchy2"/>
    <dgm:cxn modelId="{C5814E26-55D0-42A7-9F1E-F1D1C640EA16}" type="presOf" srcId="{AAB48B11-6AD4-4D59-85AE-170DBB668187}" destId="{63BE079C-72AE-419A-A222-F13CE548172C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AA5966FF-33D5-46BB-925E-65CC3DA7C9B0}" type="presOf" srcId="{F93BCE45-3E5B-435C-9257-729C0A88CB45}" destId="{E1121A22-8B84-4045-995B-CD0771C5761B}" srcOrd="1" destOrd="0" presId="urn:microsoft.com/office/officeart/2005/8/layout/hierarchy2"/>
    <dgm:cxn modelId="{C66FE3E8-4762-48EC-AD96-037955C124C1}" type="presOf" srcId="{74A98B82-19FD-4383-9C45-284AB2206BAB}" destId="{E9AE5018-CF0A-4130-B7DD-0762D015EEBA}" srcOrd="0" destOrd="0" presId="urn:microsoft.com/office/officeart/2005/8/layout/hierarchy2"/>
    <dgm:cxn modelId="{33A7196D-3A5F-41E1-8097-1D7394D83CCE}" srcId="{FA7444DC-F9BB-422E-9F38-3734FC25CA25}" destId="{C1711E3D-AD20-4460-A442-51AA62ADDE68}" srcOrd="0" destOrd="0" parTransId="{0E36FCEA-6E45-4D7C-BA2E-199BE5291EF9}" sibTransId="{E6D3D653-2CE9-4E4F-8C87-33C5A15F7F83}"/>
    <dgm:cxn modelId="{B94274D9-6905-4E7E-B48D-81EDD9D91405}" type="presOf" srcId="{F17B68C8-CC6F-45D1-84BE-7CFEF98C2820}" destId="{0339368D-49AF-49F4-B89E-D6EF683895FD}" srcOrd="1" destOrd="0" presId="urn:microsoft.com/office/officeart/2005/8/layout/hierarchy2"/>
    <dgm:cxn modelId="{B4C2BB32-D73A-4460-A24C-94FBA71641A1}" type="presOf" srcId="{7530D312-E4B9-48FA-9E30-33E31EDA13E2}" destId="{C1A2E440-BD3F-46AD-A001-FB7E39DC299B}" srcOrd="0" destOrd="0" presId="urn:microsoft.com/office/officeart/2005/8/layout/hierarchy2"/>
    <dgm:cxn modelId="{A87032D1-87E5-4AD6-AA3F-39BA3A514444}" type="presOf" srcId="{E98A6BC3-5863-4E04-8ADD-7298CA93CEF5}" destId="{CB3D7EA3-6B9F-4B5F-9239-E5BEE606BF34}" srcOrd="0" destOrd="0" presId="urn:microsoft.com/office/officeart/2005/8/layout/hierarchy2"/>
    <dgm:cxn modelId="{60BA5DF7-9506-4D31-9182-F7B4A32A8D47}" type="presOf" srcId="{55B3DDF2-E679-4481-AE14-3EFE48FC8413}" destId="{87AF1A92-1C04-4DE4-B7F0-2CC7D516DFA0}" srcOrd="1" destOrd="0" presId="urn:microsoft.com/office/officeart/2005/8/layout/hierarchy2"/>
    <dgm:cxn modelId="{F21B9316-4427-4F04-A8B9-6A7579D16A79}" srcId="{E74F9540-3800-46C9-A988-1BA1E9521147}" destId="{AAB48B11-6AD4-4D59-85AE-170DBB668187}" srcOrd="5" destOrd="0" parTransId="{C245E11A-56D6-4731-A053-05035D784921}" sibTransId="{4D5117CE-CFE7-451E-8B55-AF75F66D3471}"/>
    <dgm:cxn modelId="{3FBFBCD5-8A4D-4155-801F-55FCD33E40A0}" type="presOf" srcId="{C245E11A-56D6-4731-A053-05035D784921}" destId="{29EE38E9-DB7B-44C9-9F19-8A6A5F9F04A5}" srcOrd="1" destOrd="0" presId="urn:microsoft.com/office/officeart/2005/8/layout/hierarchy2"/>
    <dgm:cxn modelId="{F361BE94-8935-4A3E-BCB6-AF4C04F0A9EE}" type="presOf" srcId="{AD7D7F1D-DEB0-49AB-B296-4896EBE76AD0}" destId="{AEED3BED-47A1-4E33-9111-516B4EDCA8EF}" srcOrd="1" destOrd="0" presId="urn:microsoft.com/office/officeart/2005/8/layout/hierarchy2"/>
    <dgm:cxn modelId="{8F4B384F-96D0-4993-86C5-AACD5DB1448D}" type="presOf" srcId="{BA3B19EE-E81C-4CF7-B2B5-936268DE7732}" destId="{8BA81C4D-5134-4B2D-B2F7-018316134D8D}" srcOrd="0" destOrd="0" presId="urn:microsoft.com/office/officeart/2005/8/layout/hierarchy2"/>
    <dgm:cxn modelId="{208D7B42-1C62-411F-ADDB-3A63983BF985}" srcId="{5AFAAB68-272A-4DE4-9F61-98186143217C}" destId="{8A59BF79-DAC2-4969-8311-EC5B5DCAC247}" srcOrd="0" destOrd="0" parTransId="{E98A6BC3-5863-4E04-8ADD-7298CA93CEF5}" sibTransId="{7A351931-C2E4-4CCE-A951-C88532247DBD}"/>
    <dgm:cxn modelId="{E9CC962D-CACA-49BD-A421-433D04EA73C8}" type="presOf" srcId="{3E1DFA07-9F9D-4FC2-B13E-ED0B1010D7E7}" destId="{B6902CCE-F04E-41DB-9AD7-03CF4234B3B0}" srcOrd="0" destOrd="0" presId="urn:microsoft.com/office/officeart/2005/8/layout/hierarchy2"/>
    <dgm:cxn modelId="{B3EF2F57-2C79-49A5-9F2A-5B6F762B62D3}" type="presOf" srcId="{0E36FCEA-6E45-4D7C-BA2E-199BE5291EF9}" destId="{555ECCDC-54E8-46CB-9F78-BD4BE55D7CE7}" srcOrd="1" destOrd="0" presId="urn:microsoft.com/office/officeart/2005/8/layout/hierarchy2"/>
    <dgm:cxn modelId="{31D16F2D-9D26-447E-ABD8-D40AF8C27486}" type="presOf" srcId="{8A59BF79-DAC2-4969-8311-EC5B5DCAC247}" destId="{4E6E58B2-6003-46A1-A15C-0845CDDE4FBF}" srcOrd="0" destOrd="0" presId="urn:microsoft.com/office/officeart/2005/8/layout/hierarchy2"/>
    <dgm:cxn modelId="{EFAF33BB-3873-40A4-B28F-3A00D9B1DEB7}" type="presOf" srcId="{9A6BC6BC-2450-4152-90AF-FB9E663A0EE8}" destId="{70A6F7BC-3825-46A4-A231-3E9BCE2B68FB}" srcOrd="0" destOrd="0" presId="urn:microsoft.com/office/officeart/2005/8/layout/hierarchy2"/>
    <dgm:cxn modelId="{5C44B8F3-CABB-4AA8-AD2E-AD4B844807F0}" type="presOf" srcId="{F93BCE45-3E5B-435C-9257-729C0A88CB45}" destId="{42653E0E-A269-4FD3-A5D3-28D56A65C559}" srcOrd="0" destOrd="0" presId="urn:microsoft.com/office/officeart/2005/8/layout/hierarchy2"/>
    <dgm:cxn modelId="{F67CEA8D-F034-4D2E-B0AB-1B3C2E95E2CB}" type="presOf" srcId="{7F67A5C5-90FE-43B6-A34E-FB20DB614185}" destId="{7865C868-C526-4DAF-872D-BFB83B497202}" srcOrd="0" destOrd="0" presId="urn:microsoft.com/office/officeart/2005/8/layout/hierarchy2"/>
    <dgm:cxn modelId="{C14830FC-696F-42B4-B949-E99588534976}" type="presOf" srcId="{74A98B82-19FD-4383-9C45-284AB2206BAB}" destId="{0CA2FF22-5FF2-459A-851E-873B6D2D9A0A}" srcOrd="1" destOrd="0" presId="urn:microsoft.com/office/officeart/2005/8/layout/hierarchy2"/>
    <dgm:cxn modelId="{E4685164-509D-4406-A420-B721402755EA}" type="presOf" srcId="{5AFAAB68-272A-4DE4-9F61-98186143217C}" destId="{DA529306-CDD0-44AC-BB88-3531712D6E63}" srcOrd="0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AB28632E-471A-4BEB-B660-16650A55209D}" srcId="{AAB48B11-6AD4-4D59-85AE-170DBB668187}" destId="{2CB2490E-D6EC-40C4-BCC5-F45932FC76F7}" srcOrd="0" destOrd="0" parTransId="{74A98B82-19FD-4383-9C45-284AB2206BAB}" sibTransId="{B3BDA139-45B9-4DF3-B77F-E7A1A14A7DDE}"/>
    <dgm:cxn modelId="{E18484A0-0702-4191-A127-EC594D7AF0A7}" type="presOf" srcId="{E898D72F-320A-4C07-981F-F47BB11484C1}" destId="{8B49C9D2-38B6-4EB8-A3C9-50D67A1FFECE}" srcOrd="0" destOrd="0" presId="urn:microsoft.com/office/officeart/2005/8/layout/hierarchy2"/>
    <dgm:cxn modelId="{6415B65C-3F19-451A-8805-A6F1222B4C85}" type="presOf" srcId="{F17B68C8-CC6F-45D1-84BE-7CFEF98C2820}" destId="{DEDD6177-EFF5-4D6D-8237-D435AC505A58}" srcOrd="0" destOrd="0" presId="urn:microsoft.com/office/officeart/2005/8/layout/hierarchy2"/>
    <dgm:cxn modelId="{90345677-9D7C-4112-B1C6-84AB0C30ECDC}" srcId="{9A6BC6BC-2450-4152-90AF-FB9E663A0EE8}" destId="{B94458FD-492D-4CD6-A9D2-72C7CCE45F06}" srcOrd="0" destOrd="0" parTransId="{AD7D7F1D-DEB0-49AB-B296-4896EBE76AD0}" sibTransId="{8470B89A-9007-47C7-84EF-9D3519985CC7}"/>
    <dgm:cxn modelId="{3431F48F-556D-4AB8-AE62-E3E29FFD8719}" srcId="{3E1DFA07-9F9D-4FC2-B13E-ED0B1010D7E7}" destId="{A2CC6E06-AAE6-4DD3-9F99-24F94857763F}" srcOrd="0" destOrd="0" parTransId="{7530D312-E4B9-48FA-9E30-33E31EDA13E2}" sibTransId="{4D6856AB-E61D-4C7F-9D99-8E3F00B4784E}"/>
    <dgm:cxn modelId="{376C0B02-9794-483B-BB3D-5EB6B87A920A}" type="presOf" srcId="{7530D312-E4B9-48FA-9E30-33E31EDA13E2}" destId="{785B6349-A95D-44DB-BD63-2FCD270AB740}" srcOrd="1" destOrd="0" presId="urn:microsoft.com/office/officeart/2005/8/layout/hierarchy2"/>
    <dgm:cxn modelId="{55634F18-7934-41BC-822D-95EE8717BC37}" type="presOf" srcId="{56F58708-8DE5-4D9F-96B3-17D9B5D090EE}" destId="{C43D7F69-CD25-4696-9FB5-B80AC8D74827}" srcOrd="0" destOrd="0" presId="urn:microsoft.com/office/officeart/2005/8/layout/hierarchy2"/>
    <dgm:cxn modelId="{6D8E36F9-2E7E-4B4A-8DD5-C5053C40B621}" type="presOf" srcId="{B94458FD-492D-4CD6-A9D2-72C7CCE45F06}" destId="{B86896AE-BFBA-4572-B79A-BA1AA3AE009C}" srcOrd="0" destOrd="0" presId="urn:microsoft.com/office/officeart/2005/8/layout/hierarchy2"/>
    <dgm:cxn modelId="{101B6A36-CA88-43DA-8CE2-81D0FA9058A2}" type="presOf" srcId="{7F67A5C5-90FE-43B6-A34E-FB20DB614185}" destId="{E34D43B2-738E-43C8-9D53-49647D9EE103}" srcOrd="1" destOrd="0" presId="urn:microsoft.com/office/officeart/2005/8/layout/hierarchy2"/>
    <dgm:cxn modelId="{281940B9-6CD5-4351-B13A-40775DCC22BA}" type="presOf" srcId="{FA7444DC-F9BB-422E-9F38-3734FC25CA25}" destId="{C389639D-283A-4E46-ADB3-24B90F5A30D0}" srcOrd="0" destOrd="0" presId="urn:microsoft.com/office/officeart/2005/8/layout/hierarchy2"/>
    <dgm:cxn modelId="{D9B9635C-258B-4A9F-A497-124D626A7CAB}" type="presOf" srcId="{C568DEEB-F287-454D-9F6C-7CF5757EBCB2}" destId="{47536BBB-B996-4FC7-A966-0B2969463093}" srcOrd="1" destOrd="0" presId="urn:microsoft.com/office/officeart/2005/8/layout/hierarchy2"/>
    <dgm:cxn modelId="{420FFD7A-678C-46D6-8923-127EE8AAF78B}" type="presOf" srcId="{E98A6BC3-5863-4E04-8ADD-7298CA93CEF5}" destId="{11F7633C-AAD6-448E-BB06-6E1AE4E64363}" srcOrd="1" destOrd="0" presId="urn:microsoft.com/office/officeart/2005/8/layout/hierarchy2"/>
    <dgm:cxn modelId="{E7685889-1614-4210-B94B-EAD064DD939A}" type="presOf" srcId="{57EB853F-D9BB-4679-A35D-00B7BF28BFCB}" destId="{6DFEBC0C-D187-459F-B60F-C95B374E0011}" srcOrd="0" destOrd="0" presId="urn:microsoft.com/office/officeart/2005/8/layout/hierarchy2"/>
    <dgm:cxn modelId="{7DE51071-040B-4D76-8A01-C92F898F13EB}" type="presOf" srcId="{C245E11A-56D6-4731-A053-05035D784921}" destId="{453686EE-7A06-4A45-AF4C-128845BF909D}" srcOrd="0" destOrd="0" presId="urn:microsoft.com/office/officeart/2005/8/layout/hierarchy2"/>
    <dgm:cxn modelId="{60FA7010-D816-4904-9A86-5F7597B06D23}" srcId="{5DE9F29C-E73C-4DAF-A0E9-7BBABD4661B4}" destId="{ADAF45C6-0475-4838-BBDF-E792F3F64F27}" srcOrd="0" destOrd="0" parTransId="{7F67A5C5-90FE-43B6-A34E-FB20DB614185}" sibTransId="{E6F17727-FAC4-4A56-98EB-373F114A0D16}"/>
    <dgm:cxn modelId="{6E671619-E89C-4EE7-B04C-F2FBF49A336E}" type="presOf" srcId="{C1711E3D-AD20-4460-A442-51AA62ADDE68}" destId="{EC4310B6-6290-4676-9D0D-DD4F145D00D0}" srcOrd="0" destOrd="0" presId="urn:microsoft.com/office/officeart/2005/8/layout/hierarchy2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E38AE2AF-42B9-4040-BDAE-6D77282926BB}" type="presOf" srcId="{E898D72F-320A-4C07-981F-F47BB11484C1}" destId="{073004F7-98DC-4229-8886-0B5E962582F5}" srcOrd="1" destOrd="0" presId="urn:microsoft.com/office/officeart/2005/8/layout/hierarchy2"/>
    <dgm:cxn modelId="{152B18D4-9CFD-4FC4-B306-0A10784972CD}" type="presOf" srcId="{E74F9540-3800-46C9-A988-1BA1E9521147}" destId="{96E9B77B-10C4-4054-B85D-D83F962C554E}" srcOrd="0" destOrd="0" presId="urn:microsoft.com/office/officeart/2005/8/layout/hierarchy2"/>
    <dgm:cxn modelId="{3D80634E-A02C-4B84-8577-7F46153BA6E9}" type="presOf" srcId="{C568DEEB-F287-454D-9F6C-7CF5757EBCB2}" destId="{15BA94CE-BC24-44FC-BFB1-08CCFD931BF0}" srcOrd="0" destOrd="0" presId="urn:microsoft.com/office/officeart/2005/8/layout/hierarchy2"/>
    <dgm:cxn modelId="{309C1257-B017-4F24-AE27-A654AB2275F5}" type="presOf" srcId="{ADAF45C6-0475-4838-BBDF-E792F3F64F27}" destId="{25C506EF-6532-4DB7-910B-3B2B32E35207}" srcOrd="0" destOrd="0" presId="urn:microsoft.com/office/officeart/2005/8/layout/hierarchy2"/>
    <dgm:cxn modelId="{376A9D81-3719-43B0-B2F6-B7513CB4F71D}" type="presOf" srcId="{2CB2490E-D6EC-40C4-BCC5-F45932FC76F7}" destId="{F53B6B4E-D6C9-4204-8BDB-BB8BC6BFA876}" srcOrd="0" destOrd="0" presId="urn:microsoft.com/office/officeart/2005/8/layout/hierarchy2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C0FA2C03-DD04-48E8-8423-54DCA56E87B6}" type="presOf" srcId="{AD7D7F1D-DEB0-49AB-B296-4896EBE76AD0}" destId="{7F433847-5A82-41BC-95D2-7384E36044E2}" srcOrd="0" destOrd="0" presId="urn:microsoft.com/office/officeart/2005/8/layout/hierarchy2"/>
    <dgm:cxn modelId="{E12AAAC3-CB01-4511-A6E2-755641BD31AE}" type="presOf" srcId="{A2CC6E06-AAE6-4DD3-9F99-24F94857763F}" destId="{BD54701A-A6D5-4B33-B347-3903E1CC304E}" srcOrd="0" destOrd="0" presId="urn:microsoft.com/office/officeart/2005/8/layout/hierarchy2"/>
    <dgm:cxn modelId="{09FFD465-2031-425D-B630-3D6AFCAFF0A6}" srcId="{E74F9540-3800-46C9-A988-1BA1E9521147}" destId="{FA7444DC-F9BB-422E-9F38-3734FC25CA25}" srcOrd="3" destOrd="0" parTransId="{C568DEEB-F287-454D-9F6C-7CF5757EBCB2}" sibTransId="{0E3D87C7-1CA1-41D0-BC64-2AF1F4D0E635}"/>
    <dgm:cxn modelId="{C921034F-11A0-4622-BBD7-FC98150D9DEB}" type="presParOf" srcId="{C43D7F69-CD25-4696-9FB5-B80AC8D74827}" destId="{FBAB7464-EBF5-4F9D-AAAC-AE55086C79A3}" srcOrd="0" destOrd="0" presId="urn:microsoft.com/office/officeart/2005/8/layout/hierarchy2"/>
    <dgm:cxn modelId="{04E699C2-1A98-4415-926D-A79BAD054F07}" type="presParOf" srcId="{FBAB7464-EBF5-4F9D-AAAC-AE55086C79A3}" destId="{96E9B77B-10C4-4054-B85D-D83F962C554E}" srcOrd="0" destOrd="0" presId="urn:microsoft.com/office/officeart/2005/8/layout/hierarchy2"/>
    <dgm:cxn modelId="{8828BD1C-10B6-46A7-9A6A-E23CF3A5D532}" type="presParOf" srcId="{FBAB7464-EBF5-4F9D-AAAC-AE55086C79A3}" destId="{015439C9-C269-4EDC-A598-95DF63250F20}" srcOrd="1" destOrd="0" presId="urn:microsoft.com/office/officeart/2005/8/layout/hierarchy2"/>
    <dgm:cxn modelId="{72AB60D3-DA61-417A-86A5-2F4152E557AC}" type="presParOf" srcId="{015439C9-C269-4EDC-A598-95DF63250F20}" destId="{CD2BF7B2-0757-476C-B136-9393C3C72598}" srcOrd="0" destOrd="0" presId="urn:microsoft.com/office/officeart/2005/8/layout/hierarchy2"/>
    <dgm:cxn modelId="{494459B8-20F5-4B9D-A417-50E4F2B1FC25}" type="presParOf" srcId="{CD2BF7B2-0757-476C-B136-9393C3C72598}" destId="{C5C92A22-1254-44F1-A2AD-23E390FCBF62}" srcOrd="0" destOrd="0" presId="urn:microsoft.com/office/officeart/2005/8/layout/hierarchy2"/>
    <dgm:cxn modelId="{3F47DF75-8E9F-43E4-A6B6-545CDEE83196}" type="presParOf" srcId="{015439C9-C269-4EDC-A598-95DF63250F20}" destId="{6B1CB496-A7C7-47B2-B675-46E034AE8E04}" srcOrd="1" destOrd="0" presId="urn:microsoft.com/office/officeart/2005/8/layout/hierarchy2"/>
    <dgm:cxn modelId="{5498B5B0-FBF7-4557-AAAD-E51929AA84DF}" type="presParOf" srcId="{6B1CB496-A7C7-47B2-B675-46E034AE8E04}" destId="{DA529306-CDD0-44AC-BB88-3531712D6E63}" srcOrd="0" destOrd="0" presId="urn:microsoft.com/office/officeart/2005/8/layout/hierarchy2"/>
    <dgm:cxn modelId="{2FFB468E-CA7E-496B-92F9-CFE4F200D6D9}" type="presParOf" srcId="{6B1CB496-A7C7-47B2-B675-46E034AE8E04}" destId="{CF17CB18-2D04-49ED-8761-FB292FC16E54}" srcOrd="1" destOrd="0" presId="urn:microsoft.com/office/officeart/2005/8/layout/hierarchy2"/>
    <dgm:cxn modelId="{F377DE6D-39D5-458B-9C33-888064701A3C}" type="presParOf" srcId="{CF17CB18-2D04-49ED-8761-FB292FC16E54}" destId="{CB3D7EA3-6B9F-4B5F-9239-E5BEE606BF34}" srcOrd="0" destOrd="0" presId="urn:microsoft.com/office/officeart/2005/8/layout/hierarchy2"/>
    <dgm:cxn modelId="{6ED789E1-527F-4B68-BBB5-2D454D8BDAF0}" type="presParOf" srcId="{CB3D7EA3-6B9F-4B5F-9239-E5BEE606BF34}" destId="{11F7633C-AAD6-448E-BB06-6E1AE4E64363}" srcOrd="0" destOrd="0" presId="urn:microsoft.com/office/officeart/2005/8/layout/hierarchy2"/>
    <dgm:cxn modelId="{9DDB3C23-FF1D-4671-92AC-363A224F05E6}" type="presParOf" srcId="{CF17CB18-2D04-49ED-8761-FB292FC16E54}" destId="{6574AC26-E4B9-498C-AF94-D438DFA5FB4A}" srcOrd="1" destOrd="0" presId="urn:microsoft.com/office/officeart/2005/8/layout/hierarchy2"/>
    <dgm:cxn modelId="{AC2A0853-7DAC-400F-9504-8F3A1BE03D9D}" type="presParOf" srcId="{6574AC26-E4B9-498C-AF94-D438DFA5FB4A}" destId="{4E6E58B2-6003-46A1-A15C-0845CDDE4FBF}" srcOrd="0" destOrd="0" presId="urn:microsoft.com/office/officeart/2005/8/layout/hierarchy2"/>
    <dgm:cxn modelId="{D802BEBB-C17B-4C6D-8D00-B0F43C78F34B}" type="presParOf" srcId="{6574AC26-E4B9-498C-AF94-D438DFA5FB4A}" destId="{69156ACC-A47B-4A93-99F3-E0E4CC5AF93B}" srcOrd="1" destOrd="0" presId="urn:microsoft.com/office/officeart/2005/8/layout/hierarchy2"/>
    <dgm:cxn modelId="{BE910299-0B74-41D5-BE76-3AEA10EECA49}" type="presParOf" srcId="{015439C9-C269-4EDC-A598-95DF63250F20}" destId="{42CCDA10-EB51-45D2-8667-F048FAFD89FC}" srcOrd="2" destOrd="0" presId="urn:microsoft.com/office/officeart/2005/8/layout/hierarchy2"/>
    <dgm:cxn modelId="{E8B63099-2F6B-4874-8232-3C847347E7C7}" type="presParOf" srcId="{42CCDA10-EB51-45D2-8667-F048FAFD89FC}" destId="{74478B45-C9F5-44FA-A73A-737A8942C764}" srcOrd="0" destOrd="0" presId="urn:microsoft.com/office/officeart/2005/8/layout/hierarchy2"/>
    <dgm:cxn modelId="{42195316-12D8-4104-AFB1-535A66E6A7B2}" type="presParOf" srcId="{015439C9-C269-4EDC-A598-95DF63250F20}" destId="{7A7697C9-E581-42BD-8E8D-D7D62E5E3A18}" srcOrd="3" destOrd="0" presId="urn:microsoft.com/office/officeart/2005/8/layout/hierarchy2"/>
    <dgm:cxn modelId="{9348CAE2-469A-4D12-BBDD-CDC0DFD5DCE2}" type="presParOf" srcId="{7A7697C9-E581-42BD-8E8D-D7D62E5E3A18}" destId="{B6902CCE-F04E-41DB-9AD7-03CF4234B3B0}" srcOrd="0" destOrd="0" presId="urn:microsoft.com/office/officeart/2005/8/layout/hierarchy2"/>
    <dgm:cxn modelId="{C605E4E2-7540-4869-8C95-4891A27014D9}" type="presParOf" srcId="{7A7697C9-E581-42BD-8E8D-D7D62E5E3A18}" destId="{065F7707-1CDD-42CA-BD16-FDD42374B88F}" srcOrd="1" destOrd="0" presId="urn:microsoft.com/office/officeart/2005/8/layout/hierarchy2"/>
    <dgm:cxn modelId="{64D8AA18-BF04-467F-A189-6A7C51E46BB7}" type="presParOf" srcId="{065F7707-1CDD-42CA-BD16-FDD42374B88F}" destId="{C1A2E440-BD3F-46AD-A001-FB7E39DC299B}" srcOrd="0" destOrd="0" presId="urn:microsoft.com/office/officeart/2005/8/layout/hierarchy2"/>
    <dgm:cxn modelId="{3BC749D8-B216-4F72-B751-D468CB655722}" type="presParOf" srcId="{C1A2E440-BD3F-46AD-A001-FB7E39DC299B}" destId="{785B6349-A95D-44DB-BD63-2FCD270AB740}" srcOrd="0" destOrd="0" presId="urn:microsoft.com/office/officeart/2005/8/layout/hierarchy2"/>
    <dgm:cxn modelId="{FF7F7247-5784-443A-8AED-0DB1306D6896}" type="presParOf" srcId="{065F7707-1CDD-42CA-BD16-FDD42374B88F}" destId="{D569F01F-E860-46D1-9222-A7F89B2FCBAB}" srcOrd="1" destOrd="0" presId="urn:microsoft.com/office/officeart/2005/8/layout/hierarchy2"/>
    <dgm:cxn modelId="{C2CA6958-DA81-4F60-BE82-D8B5EA3DFA14}" type="presParOf" srcId="{D569F01F-E860-46D1-9222-A7F89B2FCBAB}" destId="{BD54701A-A6D5-4B33-B347-3903E1CC304E}" srcOrd="0" destOrd="0" presId="urn:microsoft.com/office/officeart/2005/8/layout/hierarchy2"/>
    <dgm:cxn modelId="{A507C270-6581-406F-AD39-47A68A17F4EF}" type="presParOf" srcId="{D569F01F-E860-46D1-9222-A7F89B2FCBAB}" destId="{DC767CC4-0F7B-4DDF-B8A1-8EE929F334DE}" srcOrd="1" destOrd="0" presId="urn:microsoft.com/office/officeart/2005/8/layout/hierarchy2"/>
    <dgm:cxn modelId="{6AEA1447-162E-434C-A079-9A2DF50215E9}" type="presParOf" srcId="{015439C9-C269-4EDC-A598-95DF63250F20}" destId="{DEDD6177-EFF5-4D6D-8237-D435AC505A58}" srcOrd="4" destOrd="0" presId="urn:microsoft.com/office/officeart/2005/8/layout/hierarchy2"/>
    <dgm:cxn modelId="{279AB04B-6893-4394-BE2C-C6C295576405}" type="presParOf" srcId="{DEDD6177-EFF5-4D6D-8237-D435AC505A58}" destId="{0339368D-49AF-49F4-B89E-D6EF683895FD}" srcOrd="0" destOrd="0" presId="urn:microsoft.com/office/officeart/2005/8/layout/hierarchy2"/>
    <dgm:cxn modelId="{673A9156-F230-489D-A386-4200B291CE83}" type="presParOf" srcId="{015439C9-C269-4EDC-A598-95DF63250F20}" destId="{A8B452A0-16A0-49CB-9806-3DF467B7AA09}" srcOrd="5" destOrd="0" presId="urn:microsoft.com/office/officeart/2005/8/layout/hierarchy2"/>
    <dgm:cxn modelId="{B2E83CDB-8CB6-43EF-8C87-6E59CA5DA91C}" type="presParOf" srcId="{A8B452A0-16A0-49CB-9806-3DF467B7AA09}" destId="{70A6F7BC-3825-46A4-A231-3E9BCE2B68FB}" srcOrd="0" destOrd="0" presId="urn:microsoft.com/office/officeart/2005/8/layout/hierarchy2"/>
    <dgm:cxn modelId="{B1BFBD61-3E05-4400-8E44-DD3DB9A76F60}" type="presParOf" srcId="{A8B452A0-16A0-49CB-9806-3DF467B7AA09}" destId="{5E7415AD-AF79-460D-A8BF-BCDB68ACCF68}" srcOrd="1" destOrd="0" presId="urn:microsoft.com/office/officeart/2005/8/layout/hierarchy2"/>
    <dgm:cxn modelId="{76F4B535-2202-4167-A792-93FC2CB2DB0A}" type="presParOf" srcId="{5E7415AD-AF79-460D-A8BF-BCDB68ACCF68}" destId="{7F433847-5A82-41BC-95D2-7384E36044E2}" srcOrd="0" destOrd="0" presId="urn:microsoft.com/office/officeart/2005/8/layout/hierarchy2"/>
    <dgm:cxn modelId="{FE0145CA-BAED-464C-9BF6-5FBED92F6C2C}" type="presParOf" srcId="{7F433847-5A82-41BC-95D2-7384E36044E2}" destId="{AEED3BED-47A1-4E33-9111-516B4EDCA8EF}" srcOrd="0" destOrd="0" presId="urn:microsoft.com/office/officeart/2005/8/layout/hierarchy2"/>
    <dgm:cxn modelId="{96827EF6-2D1D-4EED-857C-0EF63E4ECFCF}" type="presParOf" srcId="{5E7415AD-AF79-460D-A8BF-BCDB68ACCF68}" destId="{08DDC9DD-EC56-4D7D-AB25-2E5E0A1C576D}" srcOrd="1" destOrd="0" presId="urn:microsoft.com/office/officeart/2005/8/layout/hierarchy2"/>
    <dgm:cxn modelId="{7218E19D-9E2B-41FF-8D6E-096D72EE7E6B}" type="presParOf" srcId="{08DDC9DD-EC56-4D7D-AB25-2E5E0A1C576D}" destId="{B86896AE-BFBA-4572-B79A-BA1AA3AE009C}" srcOrd="0" destOrd="0" presId="urn:microsoft.com/office/officeart/2005/8/layout/hierarchy2"/>
    <dgm:cxn modelId="{3552CDDA-58A5-431B-94A7-3D6508D341A5}" type="presParOf" srcId="{08DDC9DD-EC56-4D7D-AB25-2E5E0A1C576D}" destId="{B0B7C883-8021-4A67-9F6F-BE5AE15F5DF1}" srcOrd="1" destOrd="0" presId="urn:microsoft.com/office/officeart/2005/8/layout/hierarchy2"/>
    <dgm:cxn modelId="{BB7FBCA4-E438-497F-9704-9869F541A8FC}" type="presParOf" srcId="{015439C9-C269-4EDC-A598-95DF63250F20}" destId="{15BA94CE-BC24-44FC-BFB1-08CCFD931BF0}" srcOrd="6" destOrd="0" presId="urn:microsoft.com/office/officeart/2005/8/layout/hierarchy2"/>
    <dgm:cxn modelId="{FC2600F4-A51C-4A92-ABCF-0C126CEEEBBE}" type="presParOf" srcId="{15BA94CE-BC24-44FC-BFB1-08CCFD931BF0}" destId="{47536BBB-B996-4FC7-A966-0B2969463093}" srcOrd="0" destOrd="0" presId="urn:microsoft.com/office/officeart/2005/8/layout/hierarchy2"/>
    <dgm:cxn modelId="{15847337-FEED-44EA-8987-97FAA07704EB}" type="presParOf" srcId="{015439C9-C269-4EDC-A598-95DF63250F20}" destId="{60E85299-AFAE-4419-B3D1-82B28E15B049}" srcOrd="7" destOrd="0" presId="urn:microsoft.com/office/officeart/2005/8/layout/hierarchy2"/>
    <dgm:cxn modelId="{AE0E72C2-6F64-4165-9594-65B21070E198}" type="presParOf" srcId="{60E85299-AFAE-4419-B3D1-82B28E15B049}" destId="{C389639D-283A-4E46-ADB3-24B90F5A30D0}" srcOrd="0" destOrd="0" presId="urn:microsoft.com/office/officeart/2005/8/layout/hierarchy2"/>
    <dgm:cxn modelId="{48A2D92E-E15B-4B4A-8910-D9371497FF69}" type="presParOf" srcId="{60E85299-AFAE-4419-B3D1-82B28E15B049}" destId="{85A24AFD-D53D-4454-AD63-A9AEF9BB5C1E}" srcOrd="1" destOrd="0" presId="urn:microsoft.com/office/officeart/2005/8/layout/hierarchy2"/>
    <dgm:cxn modelId="{C22F20FA-011F-40F7-B7B5-9096B59484B4}" type="presParOf" srcId="{85A24AFD-D53D-4454-AD63-A9AEF9BB5C1E}" destId="{25BB0566-1B2D-4E0F-BCD4-B507DD43A68E}" srcOrd="0" destOrd="0" presId="urn:microsoft.com/office/officeart/2005/8/layout/hierarchy2"/>
    <dgm:cxn modelId="{6E893457-0D5A-4CCB-9D10-62DCDC490402}" type="presParOf" srcId="{25BB0566-1B2D-4E0F-BCD4-B507DD43A68E}" destId="{555ECCDC-54E8-46CB-9F78-BD4BE55D7CE7}" srcOrd="0" destOrd="0" presId="urn:microsoft.com/office/officeart/2005/8/layout/hierarchy2"/>
    <dgm:cxn modelId="{E1FF6076-2001-4046-8296-22DD5891E747}" type="presParOf" srcId="{85A24AFD-D53D-4454-AD63-A9AEF9BB5C1E}" destId="{C6AFF34C-8C87-433E-AFDB-224E6FB90843}" srcOrd="1" destOrd="0" presId="urn:microsoft.com/office/officeart/2005/8/layout/hierarchy2"/>
    <dgm:cxn modelId="{F92DC052-D97B-4864-80F8-4636CFBD6608}" type="presParOf" srcId="{C6AFF34C-8C87-433E-AFDB-224E6FB90843}" destId="{EC4310B6-6290-4676-9D0D-DD4F145D00D0}" srcOrd="0" destOrd="0" presId="urn:microsoft.com/office/officeart/2005/8/layout/hierarchy2"/>
    <dgm:cxn modelId="{F8E39898-F856-423F-B92F-FC16F861BEFC}" type="presParOf" srcId="{C6AFF34C-8C87-433E-AFDB-224E6FB90843}" destId="{B9F51E1B-014C-44CC-99F1-7D49FB30DA66}" srcOrd="1" destOrd="0" presId="urn:microsoft.com/office/officeart/2005/8/layout/hierarchy2"/>
    <dgm:cxn modelId="{6C896D7D-2C00-4C4D-85C9-377BF683F828}" type="presParOf" srcId="{015439C9-C269-4EDC-A598-95DF63250F20}" destId="{8B49C9D2-38B6-4EB8-A3C9-50D67A1FFECE}" srcOrd="8" destOrd="0" presId="urn:microsoft.com/office/officeart/2005/8/layout/hierarchy2"/>
    <dgm:cxn modelId="{63355483-E2FB-474D-8D94-F8ED0CFB43B9}" type="presParOf" srcId="{8B49C9D2-38B6-4EB8-A3C9-50D67A1FFECE}" destId="{073004F7-98DC-4229-8886-0B5E962582F5}" srcOrd="0" destOrd="0" presId="urn:microsoft.com/office/officeart/2005/8/layout/hierarchy2"/>
    <dgm:cxn modelId="{EE018849-E116-4E9A-86C9-F2EA3A3ACE3A}" type="presParOf" srcId="{015439C9-C269-4EDC-A598-95DF63250F20}" destId="{6C605EE2-CCCC-4271-A580-DBD193504A2F}" srcOrd="9" destOrd="0" presId="urn:microsoft.com/office/officeart/2005/8/layout/hierarchy2"/>
    <dgm:cxn modelId="{FD7E6F8D-AF1F-451B-ACD2-D31864D3C0CE}" type="presParOf" srcId="{6C605EE2-CCCC-4271-A580-DBD193504A2F}" destId="{E88BAFBA-C17E-4C67-A72E-3908AD5C118B}" srcOrd="0" destOrd="0" presId="urn:microsoft.com/office/officeart/2005/8/layout/hierarchy2"/>
    <dgm:cxn modelId="{C52CCCE5-EC10-4511-95E4-61CC00538A79}" type="presParOf" srcId="{6C605EE2-CCCC-4271-A580-DBD193504A2F}" destId="{A0AD4FC8-66B2-40F5-812A-F826D8FC93C4}" srcOrd="1" destOrd="0" presId="urn:microsoft.com/office/officeart/2005/8/layout/hierarchy2"/>
    <dgm:cxn modelId="{B15ABCA6-144F-446C-A911-594FB2B67958}" type="presParOf" srcId="{A0AD4FC8-66B2-40F5-812A-F826D8FC93C4}" destId="{7865C868-C526-4DAF-872D-BFB83B497202}" srcOrd="0" destOrd="0" presId="urn:microsoft.com/office/officeart/2005/8/layout/hierarchy2"/>
    <dgm:cxn modelId="{2E39EF93-5203-467A-BD11-905123295EC7}" type="presParOf" srcId="{7865C868-C526-4DAF-872D-BFB83B497202}" destId="{E34D43B2-738E-43C8-9D53-49647D9EE103}" srcOrd="0" destOrd="0" presId="urn:microsoft.com/office/officeart/2005/8/layout/hierarchy2"/>
    <dgm:cxn modelId="{D257C8C4-2F54-4616-B601-C1F3BDDB0E9B}" type="presParOf" srcId="{A0AD4FC8-66B2-40F5-812A-F826D8FC93C4}" destId="{9D77DE3F-A609-459B-A416-25F35FF61E2C}" srcOrd="1" destOrd="0" presId="urn:microsoft.com/office/officeart/2005/8/layout/hierarchy2"/>
    <dgm:cxn modelId="{68122C69-2E8A-4728-BFFD-7ED3D0E8741E}" type="presParOf" srcId="{9D77DE3F-A609-459B-A416-25F35FF61E2C}" destId="{25C506EF-6532-4DB7-910B-3B2B32E35207}" srcOrd="0" destOrd="0" presId="urn:microsoft.com/office/officeart/2005/8/layout/hierarchy2"/>
    <dgm:cxn modelId="{4A236A51-1963-4489-AEDD-491434112D17}" type="presParOf" srcId="{9D77DE3F-A609-459B-A416-25F35FF61E2C}" destId="{D63C2230-3C37-4542-98FA-90CD58CB7D64}" srcOrd="1" destOrd="0" presId="urn:microsoft.com/office/officeart/2005/8/layout/hierarchy2"/>
    <dgm:cxn modelId="{7CB2CD8A-221C-4EA0-8901-EAC77041DE15}" type="presParOf" srcId="{015439C9-C269-4EDC-A598-95DF63250F20}" destId="{453686EE-7A06-4A45-AF4C-128845BF909D}" srcOrd="10" destOrd="0" presId="urn:microsoft.com/office/officeart/2005/8/layout/hierarchy2"/>
    <dgm:cxn modelId="{5DCF9F56-B0CB-469A-BC83-3F146A5B05F7}" type="presParOf" srcId="{453686EE-7A06-4A45-AF4C-128845BF909D}" destId="{29EE38E9-DB7B-44C9-9F19-8A6A5F9F04A5}" srcOrd="0" destOrd="0" presId="urn:microsoft.com/office/officeart/2005/8/layout/hierarchy2"/>
    <dgm:cxn modelId="{9DE143BA-B333-4744-B630-C957EAD9EB8E}" type="presParOf" srcId="{015439C9-C269-4EDC-A598-95DF63250F20}" destId="{E536A79D-15D6-4F30-B259-A7D91F054847}" srcOrd="11" destOrd="0" presId="urn:microsoft.com/office/officeart/2005/8/layout/hierarchy2"/>
    <dgm:cxn modelId="{B2922CA1-F33D-489A-B9C8-9C56D83A9BEA}" type="presParOf" srcId="{E536A79D-15D6-4F30-B259-A7D91F054847}" destId="{63BE079C-72AE-419A-A222-F13CE548172C}" srcOrd="0" destOrd="0" presId="urn:microsoft.com/office/officeart/2005/8/layout/hierarchy2"/>
    <dgm:cxn modelId="{6C4F4579-AE93-4C1B-8D99-1429BCEF4FB5}" type="presParOf" srcId="{E536A79D-15D6-4F30-B259-A7D91F054847}" destId="{A0691880-F24F-4D7A-9755-D14389F17CA0}" srcOrd="1" destOrd="0" presId="urn:microsoft.com/office/officeart/2005/8/layout/hierarchy2"/>
    <dgm:cxn modelId="{1AD565EE-3ED4-4C9D-B4C7-13431DF3E3E2}" type="presParOf" srcId="{A0691880-F24F-4D7A-9755-D14389F17CA0}" destId="{E9AE5018-CF0A-4130-B7DD-0762D015EEBA}" srcOrd="0" destOrd="0" presId="urn:microsoft.com/office/officeart/2005/8/layout/hierarchy2"/>
    <dgm:cxn modelId="{9488140F-AEAF-499E-A469-089F1404A48E}" type="presParOf" srcId="{E9AE5018-CF0A-4130-B7DD-0762D015EEBA}" destId="{0CA2FF22-5FF2-459A-851E-873B6D2D9A0A}" srcOrd="0" destOrd="0" presId="urn:microsoft.com/office/officeart/2005/8/layout/hierarchy2"/>
    <dgm:cxn modelId="{35BAE413-F089-4AD3-8932-838C0760BCB5}" type="presParOf" srcId="{A0691880-F24F-4D7A-9755-D14389F17CA0}" destId="{05080325-61C6-45DC-95F1-0CBF2E3BE31E}" srcOrd="1" destOrd="0" presId="urn:microsoft.com/office/officeart/2005/8/layout/hierarchy2"/>
    <dgm:cxn modelId="{7079C3CE-E897-4B55-9180-2D89A8CEC3BB}" type="presParOf" srcId="{05080325-61C6-45DC-95F1-0CBF2E3BE31E}" destId="{F53B6B4E-D6C9-4204-8BDB-BB8BC6BFA876}" srcOrd="0" destOrd="0" presId="urn:microsoft.com/office/officeart/2005/8/layout/hierarchy2"/>
    <dgm:cxn modelId="{FD145100-D122-452E-B136-D038A779A284}" type="presParOf" srcId="{05080325-61C6-45DC-95F1-0CBF2E3BE31E}" destId="{2AFB376F-A863-482F-897D-A1FFC6C9DFD3}" srcOrd="1" destOrd="0" presId="urn:microsoft.com/office/officeart/2005/8/layout/hierarchy2"/>
    <dgm:cxn modelId="{C8757D64-DFA2-47DC-9495-321DBD79F3DB}" type="presParOf" srcId="{015439C9-C269-4EDC-A598-95DF63250F20}" destId="{42653E0E-A269-4FD3-A5D3-28D56A65C559}" srcOrd="12" destOrd="0" presId="urn:microsoft.com/office/officeart/2005/8/layout/hierarchy2"/>
    <dgm:cxn modelId="{B7D2D633-D073-40F1-B331-A7A58E5D0748}" type="presParOf" srcId="{42653E0E-A269-4FD3-A5D3-28D56A65C559}" destId="{E1121A22-8B84-4045-995B-CD0771C5761B}" srcOrd="0" destOrd="0" presId="urn:microsoft.com/office/officeart/2005/8/layout/hierarchy2"/>
    <dgm:cxn modelId="{D352A7B1-7E92-470C-BD3E-1998516780DF}" type="presParOf" srcId="{015439C9-C269-4EDC-A598-95DF63250F20}" destId="{516D6243-45E8-4C74-9E72-C1271F785ACE}" srcOrd="13" destOrd="0" presId="urn:microsoft.com/office/officeart/2005/8/layout/hierarchy2"/>
    <dgm:cxn modelId="{99A91A78-F9C9-4272-BF03-7AE71BA80DC8}" type="presParOf" srcId="{516D6243-45E8-4C74-9E72-C1271F785ACE}" destId="{8BA81C4D-5134-4B2D-B2F7-018316134D8D}" srcOrd="0" destOrd="0" presId="urn:microsoft.com/office/officeart/2005/8/layout/hierarchy2"/>
    <dgm:cxn modelId="{64EAF1F3-B91A-4474-90AB-EA6F62BA0845}" type="presParOf" srcId="{516D6243-45E8-4C74-9E72-C1271F785ACE}" destId="{7FFE6CFB-D0DB-40D7-A97E-B87AD6FE7BFE}" srcOrd="1" destOrd="0" presId="urn:microsoft.com/office/officeart/2005/8/layout/hierarchy2"/>
    <dgm:cxn modelId="{3F24BC1C-E8BF-492D-91E0-0546B205E116}" type="presParOf" srcId="{7FFE6CFB-D0DB-40D7-A97E-B87AD6FE7BFE}" destId="{BC1F0EB6-F2BC-48E8-9CD8-418F24D98A5B}" srcOrd="0" destOrd="0" presId="urn:microsoft.com/office/officeart/2005/8/layout/hierarchy2"/>
    <dgm:cxn modelId="{C638A16E-54E9-410B-8AA6-C8671DCE28DD}" type="presParOf" srcId="{BC1F0EB6-F2BC-48E8-9CD8-418F24D98A5B}" destId="{87AF1A92-1C04-4DE4-B7F0-2CC7D516DFA0}" srcOrd="0" destOrd="0" presId="urn:microsoft.com/office/officeart/2005/8/layout/hierarchy2"/>
    <dgm:cxn modelId="{2B042BD3-5E76-4D52-8933-AA29CE0FABB8}" type="presParOf" srcId="{7FFE6CFB-D0DB-40D7-A97E-B87AD6FE7BFE}" destId="{1C5A53FF-58B1-49A7-8CE5-B0BE6EE7141D}" srcOrd="1" destOrd="0" presId="urn:microsoft.com/office/officeart/2005/8/layout/hierarchy2"/>
    <dgm:cxn modelId="{7D058334-6760-4065-A968-971611B3D343}" type="presParOf" srcId="{1C5A53FF-58B1-49A7-8CE5-B0BE6EE7141D}" destId="{6DFEBC0C-D187-459F-B60F-C95B374E0011}" srcOrd="0" destOrd="0" presId="urn:microsoft.com/office/officeart/2005/8/layout/hierarchy2"/>
    <dgm:cxn modelId="{1DDF58ED-3534-44AF-B8E2-0141274ABBC5}" type="presParOf" srcId="{1C5A53FF-58B1-49A7-8CE5-B0BE6EE7141D}" destId="{9DD8D03B-0D27-4509-9AF9-2A529E4F597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92FE79B-6A45-497E-AE2A-497C9589E950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CEA37-E9B0-4F52-B6EC-52DBAD31F7EA}">
      <dgm:prSet phldrT="[Текст]"/>
      <dgm:spPr/>
      <dgm:t>
        <a:bodyPr/>
        <a:lstStyle/>
        <a:p>
          <a:r>
            <a:rPr lang="ru-RU" b="1" dirty="0" smtClean="0"/>
            <a:t>Межбюджетные отношения</a:t>
          </a:r>
          <a:endParaRPr lang="ru-RU" b="1" dirty="0"/>
        </a:p>
      </dgm:t>
    </dgm:pt>
    <dgm:pt modelId="{940687F0-0F40-4680-822D-18967A580486}" type="parTrans" cxnId="{EA3936A8-2562-48E3-A9E5-8EA17A71328A}">
      <dgm:prSet/>
      <dgm:spPr/>
      <dgm:t>
        <a:bodyPr/>
        <a:lstStyle/>
        <a:p>
          <a:endParaRPr lang="ru-RU"/>
        </a:p>
      </dgm:t>
    </dgm:pt>
    <dgm:pt modelId="{FCE7D870-67BE-47DD-B15A-71B0CD3633AF}" type="sibTrans" cxnId="{EA3936A8-2562-48E3-A9E5-8EA17A71328A}">
      <dgm:prSet/>
      <dgm:spPr/>
      <dgm:t>
        <a:bodyPr/>
        <a:lstStyle/>
        <a:p>
          <a:endParaRPr lang="ru-RU"/>
        </a:p>
      </dgm:t>
    </dgm:pt>
    <dgm:pt modelId="{8CB141D4-50BD-42E2-9713-DDC62521605A}">
      <dgm:prSet phldrT="[Текст]"/>
      <dgm:spPr/>
      <dgm:t>
        <a:bodyPr/>
        <a:lstStyle/>
        <a:p>
          <a:r>
            <a:rPr lang="ru-RU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dirty="0"/>
        </a:p>
      </dgm:t>
    </dgm:pt>
    <dgm:pt modelId="{10419DCD-69F4-411E-BA15-AF4C31230974}" type="parTrans" cxnId="{5B8822AE-4D85-4B1C-9D4D-3582E216F617}">
      <dgm:prSet/>
      <dgm:spPr/>
      <dgm:t>
        <a:bodyPr/>
        <a:lstStyle/>
        <a:p>
          <a:endParaRPr lang="ru-RU"/>
        </a:p>
      </dgm:t>
    </dgm:pt>
    <dgm:pt modelId="{2FE295EB-CBA8-45DB-BE75-6DF4D627EFF9}" type="sibTrans" cxnId="{5B8822AE-4D85-4B1C-9D4D-3582E216F617}">
      <dgm:prSet/>
      <dgm:spPr/>
      <dgm:t>
        <a:bodyPr/>
        <a:lstStyle/>
        <a:p>
          <a:endParaRPr lang="ru-RU"/>
        </a:p>
      </dgm:t>
    </dgm:pt>
    <dgm:pt modelId="{49B5D6E8-E57B-4308-9D01-7C7A5BCFA215}">
      <dgm:prSet phldrT="[Текст]"/>
      <dgm:spPr/>
      <dgm:t>
        <a:bodyPr/>
        <a:lstStyle/>
        <a:p>
          <a:r>
            <a:rPr lang="ru-RU" b="1" dirty="0" smtClean="0"/>
            <a:t>Межбюджетные трансферты</a:t>
          </a:r>
          <a:endParaRPr lang="ru-RU" b="1" dirty="0"/>
        </a:p>
      </dgm:t>
    </dgm:pt>
    <dgm:pt modelId="{5E7CE80B-27BB-46A4-A644-23C768DCC14B}" type="parTrans" cxnId="{00385A98-3D0B-4FC7-93F3-84637AC8E9F8}">
      <dgm:prSet/>
      <dgm:spPr/>
      <dgm:t>
        <a:bodyPr/>
        <a:lstStyle/>
        <a:p>
          <a:endParaRPr lang="ru-RU"/>
        </a:p>
      </dgm:t>
    </dgm:pt>
    <dgm:pt modelId="{92E47120-375F-48BE-B2F5-500842654C6D}" type="sibTrans" cxnId="{00385A98-3D0B-4FC7-93F3-84637AC8E9F8}">
      <dgm:prSet/>
      <dgm:spPr/>
      <dgm:t>
        <a:bodyPr/>
        <a:lstStyle/>
        <a:p>
          <a:endParaRPr lang="ru-RU"/>
        </a:p>
      </dgm:t>
    </dgm:pt>
    <dgm:pt modelId="{E7334341-A335-4950-872E-FD775C4849CD}">
      <dgm:prSet phldrT="[Текст]"/>
      <dgm:spPr/>
      <dgm:t>
        <a:bodyPr/>
        <a:lstStyle/>
        <a:p>
          <a:r>
            <a:rPr lang="ru-RU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dirty="0"/>
        </a:p>
      </dgm:t>
    </dgm:pt>
    <dgm:pt modelId="{E796668B-45FC-4739-ACC9-85FAB6046CCC}" type="parTrans" cxnId="{573E7660-CD3F-4491-9878-B8329720AAF0}">
      <dgm:prSet/>
      <dgm:spPr/>
      <dgm:t>
        <a:bodyPr/>
        <a:lstStyle/>
        <a:p>
          <a:endParaRPr lang="ru-RU"/>
        </a:p>
      </dgm:t>
    </dgm:pt>
    <dgm:pt modelId="{2B988D2A-FABA-4A0C-830B-E0B2ECF6538A}" type="sibTrans" cxnId="{573E7660-CD3F-4491-9878-B8329720AAF0}">
      <dgm:prSet/>
      <dgm:spPr/>
      <dgm:t>
        <a:bodyPr/>
        <a:lstStyle/>
        <a:p>
          <a:endParaRPr lang="ru-RU"/>
        </a:p>
      </dgm:t>
    </dgm:pt>
    <dgm:pt modelId="{0DD3D294-591A-4981-A797-8A0F05B370F8}" type="pres">
      <dgm:prSet presAssocID="{F92FE79B-6A45-497E-AE2A-497C9589E95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F487EA-8FD5-4A31-B424-24F2399F5A8A}" type="pres">
      <dgm:prSet presAssocID="{755CEA37-E9B0-4F52-B6EC-52DBAD31F7EA}" presName="linNode" presStyleCnt="0"/>
      <dgm:spPr/>
    </dgm:pt>
    <dgm:pt modelId="{8003AD2F-8547-4F51-81B2-68751C9886CB}" type="pres">
      <dgm:prSet presAssocID="{755CEA37-E9B0-4F52-B6EC-52DBAD31F7EA}" presName="parentShp" presStyleLbl="node1" presStyleIdx="0" presStyleCnt="2" custLinFactNeighborX="1302" custLinFactNeighborY="-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58E68-C3B8-4813-87D7-226ABED5F482}" type="pres">
      <dgm:prSet presAssocID="{755CEA37-E9B0-4F52-B6EC-52DBAD31F7E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682A6-2BA5-46F1-8593-1AF214FFFD35}" type="pres">
      <dgm:prSet presAssocID="{FCE7D870-67BE-47DD-B15A-71B0CD3633AF}" presName="spacing" presStyleCnt="0"/>
      <dgm:spPr/>
    </dgm:pt>
    <dgm:pt modelId="{AB21C857-1C94-4AEE-961B-14718DE36A9D}" type="pres">
      <dgm:prSet presAssocID="{49B5D6E8-E57B-4308-9D01-7C7A5BCFA215}" presName="linNode" presStyleCnt="0"/>
      <dgm:spPr/>
    </dgm:pt>
    <dgm:pt modelId="{0A47CA97-9F4B-4421-A7CD-DFC1B1A59A5A}" type="pres">
      <dgm:prSet presAssocID="{49B5D6E8-E57B-4308-9D01-7C7A5BCFA21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9411D-74B4-4FA9-AA7C-FCA14DDEC87B}" type="pres">
      <dgm:prSet presAssocID="{49B5D6E8-E57B-4308-9D01-7C7A5BCFA21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385A98-3D0B-4FC7-93F3-84637AC8E9F8}" srcId="{F92FE79B-6A45-497E-AE2A-497C9589E950}" destId="{49B5D6E8-E57B-4308-9D01-7C7A5BCFA215}" srcOrd="1" destOrd="0" parTransId="{5E7CE80B-27BB-46A4-A644-23C768DCC14B}" sibTransId="{92E47120-375F-48BE-B2F5-500842654C6D}"/>
    <dgm:cxn modelId="{EA3936A8-2562-48E3-A9E5-8EA17A71328A}" srcId="{F92FE79B-6A45-497E-AE2A-497C9589E950}" destId="{755CEA37-E9B0-4F52-B6EC-52DBAD31F7EA}" srcOrd="0" destOrd="0" parTransId="{940687F0-0F40-4680-822D-18967A580486}" sibTransId="{FCE7D870-67BE-47DD-B15A-71B0CD3633AF}"/>
    <dgm:cxn modelId="{5B8822AE-4D85-4B1C-9D4D-3582E216F617}" srcId="{755CEA37-E9B0-4F52-B6EC-52DBAD31F7EA}" destId="{8CB141D4-50BD-42E2-9713-DDC62521605A}" srcOrd="0" destOrd="0" parTransId="{10419DCD-69F4-411E-BA15-AF4C31230974}" sibTransId="{2FE295EB-CBA8-45DB-BE75-6DF4D627EFF9}"/>
    <dgm:cxn modelId="{573E7660-CD3F-4491-9878-B8329720AAF0}" srcId="{49B5D6E8-E57B-4308-9D01-7C7A5BCFA215}" destId="{E7334341-A335-4950-872E-FD775C4849CD}" srcOrd="0" destOrd="0" parTransId="{E796668B-45FC-4739-ACC9-85FAB6046CCC}" sibTransId="{2B988D2A-FABA-4A0C-830B-E0B2ECF6538A}"/>
    <dgm:cxn modelId="{3D0AAF57-AD67-415F-B12F-2635D165CA7F}" type="presOf" srcId="{F92FE79B-6A45-497E-AE2A-497C9589E950}" destId="{0DD3D294-591A-4981-A797-8A0F05B370F8}" srcOrd="0" destOrd="0" presId="urn:microsoft.com/office/officeart/2005/8/layout/vList6"/>
    <dgm:cxn modelId="{70CBF6A5-8200-4F90-9990-B13B65C69A85}" type="presOf" srcId="{755CEA37-E9B0-4F52-B6EC-52DBAD31F7EA}" destId="{8003AD2F-8547-4F51-81B2-68751C9886CB}" srcOrd="0" destOrd="0" presId="urn:microsoft.com/office/officeart/2005/8/layout/vList6"/>
    <dgm:cxn modelId="{3ACC0793-A8B9-4903-87B5-BA2993F61BC8}" type="presOf" srcId="{E7334341-A335-4950-872E-FD775C4849CD}" destId="{F379411D-74B4-4FA9-AA7C-FCA14DDEC87B}" srcOrd="0" destOrd="0" presId="urn:microsoft.com/office/officeart/2005/8/layout/vList6"/>
    <dgm:cxn modelId="{B1B98EE2-CAB9-4AFF-9E3F-5990DEC40D2A}" type="presOf" srcId="{8CB141D4-50BD-42E2-9713-DDC62521605A}" destId="{D4358E68-C3B8-4813-87D7-226ABED5F482}" srcOrd="0" destOrd="0" presId="urn:microsoft.com/office/officeart/2005/8/layout/vList6"/>
    <dgm:cxn modelId="{5BE6D2CF-A878-4411-A490-CAE7D7225362}" type="presOf" srcId="{49B5D6E8-E57B-4308-9D01-7C7A5BCFA215}" destId="{0A47CA97-9F4B-4421-A7CD-DFC1B1A59A5A}" srcOrd="0" destOrd="0" presId="urn:microsoft.com/office/officeart/2005/8/layout/vList6"/>
    <dgm:cxn modelId="{E031CE47-64B0-45F9-933D-9B0E0F7A785F}" type="presParOf" srcId="{0DD3D294-591A-4981-A797-8A0F05B370F8}" destId="{2FF487EA-8FD5-4A31-B424-24F2399F5A8A}" srcOrd="0" destOrd="0" presId="urn:microsoft.com/office/officeart/2005/8/layout/vList6"/>
    <dgm:cxn modelId="{225528B2-7F95-490A-97EC-A91351251D00}" type="presParOf" srcId="{2FF487EA-8FD5-4A31-B424-24F2399F5A8A}" destId="{8003AD2F-8547-4F51-81B2-68751C9886CB}" srcOrd="0" destOrd="0" presId="urn:microsoft.com/office/officeart/2005/8/layout/vList6"/>
    <dgm:cxn modelId="{BC9EDE0F-2E80-4BDC-9CDC-FA8C468AAAC9}" type="presParOf" srcId="{2FF487EA-8FD5-4A31-B424-24F2399F5A8A}" destId="{D4358E68-C3B8-4813-87D7-226ABED5F482}" srcOrd="1" destOrd="0" presId="urn:microsoft.com/office/officeart/2005/8/layout/vList6"/>
    <dgm:cxn modelId="{5FB4EA8B-CC9E-41DE-84B5-915540802F43}" type="presParOf" srcId="{0DD3D294-591A-4981-A797-8A0F05B370F8}" destId="{03F682A6-2BA5-46F1-8593-1AF214FFFD35}" srcOrd="1" destOrd="0" presId="urn:microsoft.com/office/officeart/2005/8/layout/vList6"/>
    <dgm:cxn modelId="{2727ED67-6A29-48C6-9EA9-89B306445952}" type="presParOf" srcId="{0DD3D294-591A-4981-A797-8A0F05B370F8}" destId="{AB21C857-1C94-4AEE-961B-14718DE36A9D}" srcOrd="2" destOrd="0" presId="urn:microsoft.com/office/officeart/2005/8/layout/vList6"/>
    <dgm:cxn modelId="{A7A47AE8-C8DE-4B34-B2BB-480B12EB92BE}" type="presParOf" srcId="{AB21C857-1C94-4AEE-961B-14718DE36A9D}" destId="{0A47CA97-9F4B-4421-A7CD-DFC1B1A59A5A}" srcOrd="0" destOrd="0" presId="urn:microsoft.com/office/officeart/2005/8/layout/vList6"/>
    <dgm:cxn modelId="{E437B123-AF5F-4D45-9971-1962341678B2}" type="presParOf" srcId="{AB21C857-1C94-4AEE-961B-14718DE36A9D}" destId="{F379411D-74B4-4FA9-AA7C-FCA14DDEC87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5101A4-00D1-44EA-9A12-0D20C1B11F8A}" type="doc">
      <dgm:prSet loTypeId="urn:microsoft.com/office/officeart/2005/8/layout/vList5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AE4BBEF-3F16-437A-8798-493FC7C8813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anchor="t"/>
        <a:lstStyle/>
        <a:p>
          <a:pPr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b="1" dirty="0"/>
        </a:p>
      </dgm:t>
    </dgm:pt>
    <dgm:pt modelId="{006266BD-0834-472E-920B-6E164FB178FE}" type="parTrans" cxnId="{542022CD-250B-420E-98D6-5BF32F5AF872}">
      <dgm:prSet/>
      <dgm:spPr/>
      <dgm:t>
        <a:bodyPr/>
        <a:lstStyle/>
        <a:p>
          <a:endParaRPr lang="ru-RU"/>
        </a:p>
      </dgm:t>
    </dgm:pt>
    <dgm:pt modelId="{2D64683F-B472-4C97-B0DD-006B32221D0C}" type="sibTrans" cxnId="{542022CD-250B-420E-98D6-5BF32F5AF872}">
      <dgm:prSet/>
      <dgm:spPr/>
      <dgm:t>
        <a:bodyPr/>
        <a:lstStyle/>
        <a:p>
          <a:endParaRPr lang="ru-RU"/>
        </a:p>
      </dgm:t>
    </dgm:pt>
    <dgm:pt modelId="{0B2A2BEB-1E76-4BE3-87F6-E836D288FBC9}" type="pres">
      <dgm:prSet presAssocID="{B25101A4-00D1-44EA-9A12-0D20C1B11F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0D7365-6D5C-4D1A-9F38-60E4C62269CB}" type="pres">
      <dgm:prSet presAssocID="{0AE4BBEF-3F16-437A-8798-493FC7C8813D}" presName="linNode" presStyleCnt="0"/>
      <dgm:spPr/>
    </dgm:pt>
    <dgm:pt modelId="{60F2DAC5-BBD9-45C6-ABE5-DF47FEE1C6AD}" type="pres">
      <dgm:prSet presAssocID="{0AE4BBEF-3F16-437A-8798-493FC7C8813D}" presName="parentText" presStyleLbl="node1" presStyleIdx="0" presStyleCnt="1" custScaleX="188080" custLinFactNeighborX="2411" custLinFactNeighborY="-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EA337-87F7-4781-A1E1-80C9058075AB}" type="presOf" srcId="{B25101A4-00D1-44EA-9A12-0D20C1B11F8A}" destId="{0B2A2BEB-1E76-4BE3-87F6-E836D288FBC9}" srcOrd="0" destOrd="0" presId="urn:microsoft.com/office/officeart/2005/8/layout/vList5"/>
    <dgm:cxn modelId="{4964B5F7-6378-42C0-AB51-48AB37916713}" type="presOf" srcId="{0AE4BBEF-3F16-437A-8798-493FC7C8813D}" destId="{60F2DAC5-BBD9-45C6-ABE5-DF47FEE1C6AD}" srcOrd="0" destOrd="0" presId="urn:microsoft.com/office/officeart/2005/8/layout/vList5"/>
    <dgm:cxn modelId="{542022CD-250B-420E-98D6-5BF32F5AF872}" srcId="{B25101A4-00D1-44EA-9A12-0D20C1B11F8A}" destId="{0AE4BBEF-3F16-437A-8798-493FC7C8813D}" srcOrd="0" destOrd="0" parTransId="{006266BD-0834-472E-920B-6E164FB178FE}" sibTransId="{2D64683F-B472-4C97-B0DD-006B32221D0C}"/>
    <dgm:cxn modelId="{816296E5-B0AE-4F00-87CC-8608E6A6EAFF}" type="presParOf" srcId="{0B2A2BEB-1E76-4BE3-87F6-E836D288FBC9}" destId="{C50D7365-6D5C-4D1A-9F38-60E4C62269CB}" srcOrd="0" destOrd="0" presId="urn:microsoft.com/office/officeart/2005/8/layout/vList5"/>
    <dgm:cxn modelId="{C8D890A9-219B-44B1-83A9-F560FF92A09F}" type="presParOf" srcId="{C50D7365-6D5C-4D1A-9F38-60E4C62269CB}" destId="{60F2DAC5-BBD9-45C6-ABE5-DF47FEE1C6A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A2D7F3C-7B0C-457B-9CCA-BFB7C43F57E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8D952C0-8901-4528-B1FF-966753FC2891}">
      <dgm:prSet phldrT="[Текст]" custT="1"/>
      <dgm:spPr/>
      <dgm:t>
        <a:bodyPr/>
        <a:lstStyle/>
        <a:p>
          <a:pPr algn="l"/>
          <a:r>
            <a:rPr lang="ru-RU" sz="1800" b="1" dirty="0" smtClean="0"/>
            <a:t>Дотаций </a:t>
          </a:r>
          <a:r>
            <a:rPr lang="ru-RU" sz="1600" dirty="0" smtClean="0"/>
            <a:t>- без определения конкретной цели  их использования</a:t>
          </a:r>
          <a:endParaRPr lang="ru-RU" sz="1600" dirty="0"/>
        </a:p>
      </dgm:t>
    </dgm:pt>
    <dgm:pt modelId="{11E6CEA6-73F5-4A8F-BE20-0FEC416D55DC}" type="parTrans" cxnId="{1F538AE0-9922-4C3A-8C0E-2C2871A7042C}">
      <dgm:prSet/>
      <dgm:spPr/>
      <dgm:t>
        <a:bodyPr/>
        <a:lstStyle/>
        <a:p>
          <a:endParaRPr lang="ru-RU"/>
        </a:p>
      </dgm:t>
    </dgm:pt>
    <dgm:pt modelId="{705E69DA-489B-4F91-A0F1-0B54A57028CA}" type="sibTrans" cxnId="{1F538AE0-9922-4C3A-8C0E-2C2871A7042C}">
      <dgm:prSet/>
      <dgm:spPr/>
      <dgm:t>
        <a:bodyPr/>
        <a:lstStyle/>
        <a:p>
          <a:endParaRPr lang="ru-RU"/>
        </a:p>
      </dgm:t>
    </dgm:pt>
    <dgm:pt modelId="{310A6A48-6DC7-4E12-8A9A-D8E568737490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Субсидий</a:t>
          </a:r>
          <a:r>
            <a:rPr lang="ru-RU" sz="16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dirty="0"/>
        </a:p>
      </dgm:t>
    </dgm:pt>
    <dgm:pt modelId="{A754AD05-9054-4D40-B329-D502F77F6FA1}" type="parTrans" cxnId="{501E31DD-8464-4C34-BE23-51FA9A01BB2E}">
      <dgm:prSet/>
      <dgm:spPr/>
      <dgm:t>
        <a:bodyPr/>
        <a:lstStyle/>
        <a:p>
          <a:endParaRPr lang="ru-RU"/>
        </a:p>
      </dgm:t>
    </dgm:pt>
    <dgm:pt modelId="{67C583A4-D648-4DA9-9FF6-64996831ECD7}" type="sibTrans" cxnId="{501E31DD-8464-4C34-BE23-51FA9A01BB2E}">
      <dgm:prSet/>
      <dgm:spPr/>
      <dgm:t>
        <a:bodyPr/>
        <a:lstStyle/>
        <a:p>
          <a:endParaRPr lang="ru-RU"/>
        </a:p>
      </dgm:t>
    </dgm:pt>
    <dgm:pt modelId="{2D619729-28EB-49A9-8097-97CF91DC9DF5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Субвенций</a:t>
          </a:r>
          <a:r>
            <a:rPr lang="ru-RU" sz="1800" dirty="0" smtClean="0"/>
            <a:t> </a:t>
          </a:r>
          <a:r>
            <a:rPr lang="ru-RU" sz="16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dirty="0"/>
        </a:p>
      </dgm:t>
    </dgm:pt>
    <dgm:pt modelId="{C54DFB59-8EB5-4A7B-A6DC-A1930B67C6B0}" type="parTrans" cxnId="{344E00F1-EFF2-4570-9A28-124C9D85E52F}">
      <dgm:prSet/>
      <dgm:spPr/>
      <dgm:t>
        <a:bodyPr/>
        <a:lstStyle/>
        <a:p>
          <a:endParaRPr lang="ru-RU"/>
        </a:p>
      </dgm:t>
    </dgm:pt>
    <dgm:pt modelId="{33A8859B-AFB5-485D-A58A-4360B35FB6C1}" type="sibTrans" cxnId="{344E00F1-EFF2-4570-9A28-124C9D85E52F}">
      <dgm:prSet/>
      <dgm:spPr/>
      <dgm:t>
        <a:bodyPr/>
        <a:lstStyle/>
        <a:p>
          <a:endParaRPr lang="ru-RU"/>
        </a:p>
      </dgm:t>
    </dgm:pt>
    <dgm:pt modelId="{CDE0DC86-6108-4A5E-B52D-BB778BA33D3C}">
      <dgm:prSet phldrT="[Текст]" custT="1"/>
      <dgm:spPr/>
      <dgm:t>
        <a:bodyPr/>
        <a:lstStyle/>
        <a:p>
          <a:pPr algn="l"/>
          <a:r>
            <a:rPr lang="ru-RU" sz="1800" b="1" dirty="0" smtClean="0"/>
            <a:t>Иных межбюджетных трансфертов</a:t>
          </a:r>
          <a:endParaRPr lang="ru-RU" sz="1800" b="1" dirty="0"/>
        </a:p>
      </dgm:t>
    </dgm:pt>
    <dgm:pt modelId="{D5E619F0-4C26-4392-8630-65340382F20E}" type="parTrans" cxnId="{C254B51A-E27A-4351-9B93-6526137208EE}">
      <dgm:prSet/>
      <dgm:spPr/>
      <dgm:t>
        <a:bodyPr/>
        <a:lstStyle/>
        <a:p>
          <a:endParaRPr lang="ru-RU"/>
        </a:p>
      </dgm:t>
    </dgm:pt>
    <dgm:pt modelId="{E7694F5E-BA0D-40FD-A295-E379C9DAE4EE}" type="sibTrans" cxnId="{C254B51A-E27A-4351-9B93-6526137208EE}">
      <dgm:prSet/>
      <dgm:spPr/>
      <dgm:t>
        <a:bodyPr/>
        <a:lstStyle/>
        <a:p>
          <a:endParaRPr lang="ru-RU"/>
        </a:p>
      </dgm:t>
    </dgm:pt>
    <dgm:pt modelId="{229BE31E-1EBE-4EF5-B1A0-0E6E50BB89B7}" type="pres">
      <dgm:prSet presAssocID="{5A2D7F3C-7B0C-457B-9CCA-BFB7C43F57E8}" presName="compositeShape" presStyleCnt="0">
        <dgm:presLayoutVars>
          <dgm:dir/>
          <dgm:resizeHandles/>
        </dgm:presLayoutVars>
      </dgm:prSet>
      <dgm:spPr/>
    </dgm:pt>
    <dgm:pt modelId="{0449BE7C-D8FE-411C-BA51-E67635A5694A}" type="pres">
      <dgm:prSet presAssocID="{5A2D7F3C-7B0C-457B-9CCA-BFB7C43F57E8}" presName="pyramid" presStyleLbl="node1" presStyleIdx="0" presStyleCnt="1"/>
      <dgm:spPr>
        <a:solidFill>
          <a:schemeClr val="accent2">
            <a:lumMod val="50000"/>
          </a:schemeClr>
        </a:solidFill>
      </dgm:spPr>
    </dgm:pt>
    <dgm:pt modelId="{2CC7A0EC-F3DA-4573-BE99-00CD415032AB}" type="pres">
      <dgm:prSet presAssocID="{5A2D7F3C-7B0C-457B-9CCA-BFB7C43F57E8}" presName="theList" presStyleCnt="0"/>
      <dgm:spPr/>
    </dgm:pt>
    <dgm:pt modelId="{AC0F3A3A-BA8C-461D-8048-38B2EFEE2D9A}" type="pres">
      <dgm:prSet presAssocID="{F8D952C0-8901-4528-B1FF-966753FC2891}" presName="aNode" presStyleLbl="fgAcc1" presStyleIdx="0" presStyleCnt="4" custScaleX="143167" custScaleY="197106" custLinFactY="-36218" custLinFactNeighborX="-2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895DA-97D2-47D4-8E84-248D9BB0E530}" type="pres">
      <dgm:prSet presAssocID="{F8D952C0-8901-4528-B1FF-966753FC2891}" presName="aSpace" presStyleCnt="0"/>
      <dgm:spPr/>
    </dgm:pt>
    <dgm:pt modelId="{8A22F496-BB9D-4982-84B3-6F624A1241D2}" type="pres">
      <dgm:prSet presAssocID="{310A6A48-6DC7-4E12-8A9A-D8E568737490}" presName="aNode" presStyleLbl="fgAcc1" presStyleIdx="1" presStyleCnt="4" custScaleX="143830" custScaleY="420837" custLinFactY="-18454" custLinFactNeighborX="-25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6F9DD3-678A-45A0-81C4-C4E4E241EF9D}" type="pres">
      <dgm:prSet presAssocID="{310A6A48-6DC7-4E12-8A9A-D8E568737490}" presName="aSpace" presStyleCnt="0"/>
      <dgm:spPr/>
    </dgm:pt>
    <dgm:pt modelId="{2DF221FC-9C8F-4039-8FAD-7E60A975A319}" type="pres">
      <dgm:prSet presAssocID="{2D619729-28EB-49A9-8097-97CF91DC9DF5}" presName="aNode" presStyleLbl="fgAcc1" presStyleIdx="2" presStyleCnt="4" custScaleX="143167" custScaleY="401926" custLinFactNeighborX="-2857" custLinFactNeighborY="-76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65ABF-2188-49A2-A5ED-2BDDA5D7BACE}" type="pres">
      <dgm:prSet presAssocID="{2D619729-28EB-49A9-8097-97CF91DC9DF5}" presName="aSpace" presStyleCnt="0"/>
      <dgm:spPr/>
    </dgm:pt>
    <dgm:pt modelId="{F6B3568F-26FD-4C13-9553-979962B5346E}" type="pres">
      <dgm:prSet presAssocID="{CDE0DC86-6108-4A5E-B52D-BB778BA33D3C}" presName="aNode" presStyleLbl="fgAcc1" presStyleIdx="3" presStyleCnt="4" custScaleX="143167" custScaleY="217603" custLinFactNeighborX="-2857" custLinFactNeighborY="7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56C15-883D-47DF-9AFF-2D12ABB2115E}" type="pres">
      <dgm:prSet presAssocID="{CDE0DC86-6108-4A5E-B52D-BB778BA33D3C}" presName="aSpace" presStyleCnt="0"/>
      <dgm:spPr/>
    </dgm:pt>
  </dgm:ptLst>
  <dgm:cxnLst>
    <dgm:cxn modelId="{344E00F1-EFF2-4570-9A28-124C9D85E52F}" srcId="{5A2D7F3C-7B0C-457B-9CCA-BFB7C43F57E8}" destId="{2D619729-28EB-49A9-8097-97CF91DC9DF5}" srcOrd="2" destOrd="0" parTransId="{C54DFB59-8EB5-4A7B-A6DC-A1930B67C6B0}" sibTransId="{33A8859B-AFB5-485D-A58A-4360B35FB6C1}"/>
    <dgm:cxn modelId="{69178F91-8A81-45DA-8963-88520BE888C7}" type="presOf" srcId="{CDE0DC86-6108-4A5E-B52D-BB778BA33D3C}" destId="{F6B3568F-26FD-4C13-9553-979962B5346E}" srcOrd="0" destOrd="0" presId="urn:microsoft.com/office/officeart/2005/8/layout/pyramid2"/>
    <dgm:cxn modelId="{99052735-95A4-417E-AAFA-D6302952F1D0}" type="presOf" srcId="{F8D952C0-8901-4528-B1FF-966753FC2891}" destId="{AC0F3A3A-BA8C-461D-8048-38B2EFEE2D9A}" srcOrd="0" destOrd="0" presId="urn:microsoft.com/office/officeart/2005/8/layout/pyramid2"/>
    <dgm:cxn modelId="{AB5C90C1-5329-4FBF-A26D-AA2DD920DB6F}" type="presOf" srcId="{5A2D7F3C-7B0C-457B-9CCA-BFB7C43F57E8}" destId="{229BE31E-1EBE-4EF5-B1A0-0E6E50BB89B7}" srcOrd="0" destOrd="0" presId="urn:microsoft.com/office/officeart/2005/8/layout/pyramid2"/>
    <dgm:cxn modelId="{E40654BC-5779-420D-900D-98A81B2548D1}" type="presOf" srcId="{310A6A48-6DC7-4E12-8A9A-D8E568737490}" destId="{8A22F496-BB9D-4982-84B3-6F624A1241D2}" srcOrd="0" destOrd="0" presId="urn:microsoft.com/office/officeart/2005/8/layout/pyramid2"/>
    <dgm:cxn modelId="{1F538AE0-9922-4C3A-8C0E-2C2871A7042C}" srcId="{5A2D7F3C-7B0C-457B-9CCA-BFB7C43F57E8}" destId="{F8D952C0-8901-4528-B1FF-966753FC2891}" srcOrd="0" destOrd="0" parTransId="{11E6CEA6-73F5-4A8F-BE20-0FEC416D55DC}" sibTransId="{705E69DA-489B-4F91-A0F1-0B54A57028CA}"/>
    <dgm:cxn modelId="{501E31DD-8464-4C34-BE23-51FA9A01BB2E}" srcId="{5A2D7F3C-7B0C-457B-9CCA-BFB7C43F57E8}" destId="{310A6A48-6DC7-4E12-8A9A-D8E568737490}" srcOrd="1" destOrd="0" parTransId="{A754AD05-9054-4D40-B329-D502F77F6FA1}" sibTransId="{67C583A4-D648-4DA9-9FF6-64996831ECD7}"/>
    <dgm:cxn modelId="{A830FA0A-71AD-40BB-BF60-6E4E793C0E87}" type="presOf" srcId="{2D619729-28EB-49A9-8097-97CF91DC9DF5}" destId="{2DF221FC-9C8F-4039-8FAD-7E60A975A319}" srcOrd="0" destOrd="0" presId="urn:microsoft.com/office/officeart/2005/8/layout/pyramid2"/>
    <dgm:cxn modelId="{C254B51A-E27A-4351-9B93-6526137208EE}" srcId="{5A2D7F3C-7B0C-457B-9CCA-BFB7C43F57E8}" destId="{CDE0DC86-6108-4A5E-B52D-BB778BA33D3C}" srcOrd="3" destOrd="0" parTransId="{D5E619F0-4C26-4392-8630-65340382F20E}" sibTransId="{E7694F5E-BA0D-40FD-A295-E379C9DAE4EE}"/>
    <dgm:cxn modelId="{BBD48B0D-6BA5-4E4E-B2B1-933D0F05B14A}" type="presParOf" srcId="{229BE31E-1EBE-4EF5-B1A0-0E6E50BB89B7}" destId="{0449BE7C-D8FE-411C-BA51-E67635A5694A}" srcOrd="0" destOrd="0" presId="urn:microsoft.com/office/officeart/2005/8/layout/pyramid2"/>
    <dgm:cxn modelId="{6442D487-D12D-41E7-B432-11EF29493F87}" type="presParOf" srcId="{229BE31E-1EBE-4EF5-B1A0-0E6E50BB89B7}" destId="{2CC7A0EC-F3DA-4573-BE99-00CD415032AB}" srcOrd="1" destOrd="0" presId="urn:microsoft.com/office/officeart/2005/8/layout/pyramid2"/>
    <dgm:cxn modelId="{50554068-C3D3-4A9C-AD09-DE8D62EEBDB8}" type="presParOf" srcId="{2CC7A0EC-F3DA-4573-BE99-00CD415032AB}" destId="{AC0F3A3A-BA8C-461D-8048-38B2EFEE2D9A}" srcOrd="0" destOrd="0" presId="urn:microsoft.com/office/officeart/2005/8/layout/pyramid2"/>
    <dgm:cxn modelId="{31BAF17A-E7E1-4EE4-AE04-187FA7623C98}" type="presParOf" srcId="{2CC7A0EC-F3DA-4573-BE99-00CD415032AB}" destId="{153895DA-97D2-47D4-8E84-248D9BB0E530}" srcOrd="1" destOrd="0" presId="urn:microsoft.com/office/officeart/2005/8/layout/pyramid2"/>
    <dgm:cxn modelId="{860CC49D-ED7D-453B-B16D-9D872C48E594}" type="presParOf" srcId="{2CC7A0EC-F3DA-4573-BE99-00CD415032AB}" destId="{8A22F496-BB9D-4982-84B3-6F624A1241D2}" srcOrd="2" destOrd="0" presId="urn:microsoft.com/office/officeart/2005/8/layout/pyramid2"/>
    <dgm:cxn modelId="{A939ADC8-E629-4CA5-BB8D-F7E0913CC9A8}" type="presParOf" srcId="{2CC7A0EC-F3DA-4573-BE99-00CD415032AB}" destId="{626F9DD3-678A-45A0-81C4-C4E4E241EF9D}" srcOrd="3" destOrd="0" presId="urn:microsoft.com/office/officeart/2005/8/layout/pyramid2"/>
    <dgm:cxn modelId="{8A621249-FDC6-4812-8600-3B5F745B0149}" type="presParOf" srcId="{2CC7A0EC-F3DA-4573-BE99-00CD415032AB}" destId="{2DF221FC-9C8F-4039-8FAD-7E60A975A319}" srcOrd="4" destOrd="0" presId="urn:microsoft.com/office/officeart/2005/8/layout/pyramid2"/>
    <dgm:cxn modelId="{84DAA4D1-7D9D-4696-BD7C-E64F2DBC2C07}" type="presParOf" srcId="{2CC7A0EC-F3DA-4573-BE99-00CD415032AB}" destId="{3C565ABF-2188-49A2-A5ED-2BDDA5D7BACE}" srcOrd="5" destOrd="0" presId="urn:microsoft.com/office/officeart/2005/8/layout/pyramid2"/>
    <dgm:cxn modelId="{9363893A-0005-469A-8EBC-745FD63F3DBD}" type="presParOf" srcId="{2CC7A0EC-F3DA-4573-BE99-00CD415032AB}" destId="{F6B3568F-26FD-4C13-9553-979962B5346E}" srcOrd="6" destOrd="0" presId="urn:microsoft.com/office/officeart/2005/8/layout/pyramid2"/>
    <dgm:cxn modelId="{1E1B698A-BE50-45D9-A039-BB3FFD12FB1B}" type="presParOf" srcId="{2CC7A0EC-F3DA-4573-BE99-00CD415032AB}" destId="{92D56C15-883D-47DF-9AFF-2D12ABB2115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7F4F2-EC94-4456-A709-5F0C8B58B6B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 phldr="1"/>
      <dgm:spPr/>
    </dgm:pt>
    <dgm:pt modelId="{2CABD211-4EA8-4CA4-85E1-5450FDC8B6C9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Здравоохранение</a:t>
          </a:r>
          <a:endParaRPr lang="ru-RU" sz="2200" b="1" dirty="0">
            <a:solidFill>
              <a:srgbClr val="002060"/>
            </a:solidFill>
          </a:endParaRPr>
        </a:p>
      </dgm:t>
    </dgm:pt>
    <dgm:pt modelId="{DD2D55D0-189D-49E4-BCD1-2EC784524B42}" type="parTrans" cxnId="{A0F77571-8027-4107-92BA-66EFA1C351EF}">
      <dgm:prSet/>
      <dgm:spPr/>
      <dgm:t>
        <a:bodyPr/>
        <a:lstStyle/>
        <a:p>
          <a:endParaRPr lang="ru-RU"/>
        </a:p>
      </dgm:t>
    </dgm:pt>
    <dgm:pt modelId="{DE448A86-89C6-4D02-AF00-97A0338F2617}" type="sibTrans" cxnId="{A0F77571-8027-4107-92BA-66EFA1C351EF}">
      <dgm:prSet/>
      <dgm:spPr/>
      <dgm:t>
        <a:bodyPr/>
        <a:lstStyle/>
        <a:p>
          <a:endParaRPr lang="ru-RU"/>
        </a:p>
      </dgm:t>
    </dgm:pt>
    <dgm:pt modelId="{5C58FEF3-88E8-4DD5-B1DA-8DA120C219E7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Спорт</a:t>
          </a:r>
          <a:endParaRPr lang="ru-RU" sz="2200" b="1" dirty="0">
            <a:solidFill>
              <a:srgbClr val="002060"/>
            </a:solidFill>
          </a:endParaRPr>
        </a:p>
      </dgm:t>
    </dgm:pt>
    <dgm:pt modelId="{6E3B699A-C5EA-4B4F-933F-D433EC767286}" type="parTrans" cxnId="{782206C7-D019-4077-ADC2-D28ECF9DDAAB}">
      <dgm:prSet/>
      <dgm:spPr/>
      <dgm:t>
        <a:bodyPr/>
        <a:lstStyle/>
        <a:p>
          <a:endParaRPr lang="ru-RU"/>
        </a:p>
      </dgm:t>
    </dgm:pt>
    <dgm:pt modelId="{4CFA2B9E-3BFE-4457-8E63-7CE6C285FD1D}" type="sibTrans" cxnId="{782206C7-D019-4077-ADC2-D28ECF9DDAAB}">
      <dgm:prSet/>
      <dgm:spPr/>
      <dgm:t>
        <a:bodyPr/>
        <a:lstStyle/>
        <a:p>
          <a:endParaRPr lang="ru-RU"/>
        </a:p>
      </dgm:t>
    </dgm:pt>
    <dgm:pt modelId="{9F61DBD4-6E43-4163-8B41-5B86FC418C9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Образование</a:t>
          </a:r>
          <a:endParaRPr lang="ru-RU" sz="2200" b="1" dirty="0">
            <a:solidFill>
              <a:srgbClr val="002060"/>
            </a:solidFill>
          </a:endParaRPr>
        </a:p>
      </dgm:t>
    </dgm:pt>
    <dgm:pt modelId="{6859615A-9030-4BD6-9545-0902614A3C61}" type="parTrans" cxnId="{80D6DF9B-A82E-4DA0-933E-A1086E3A1E0F}">
      <dgm:prSet/>
      <dgm:spPr/>
      <dgm:t>
        <a:bodyPr/>
        <a:lstStyle/>
        <a:p>
          <a:endParaRPr lang="ru-RU"/>
        </a:p>
      </dgm:t>
    </dgm:pt>
    <dgm:pt modelId="{AE03C6A8-F854-4DC9-A061-38E1EB61E36E}" type="sibTrans" cxnId="{80D6DF9B-A82E-4DA0-933E-A1086E3A1E0F}">
      <dgm:prSet/>
      <dgm:spPr/>
      <dgm:t>
        <a:bodyPr/>
        <a:lstStyle/>
        <a:p>
          <a:endParaRPr lang="ru-RU"/>
        </a:p>
      </dgm:t>
    </dgm:pt>
    <dgm:pt modelId="{CF8AA229-0C8F-49BF-92C5-6BCCB4FCB743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Культура </a:t>
          </a:r>
          <a:endParaRPr lang="ru-RU" sz="2200" b="1" dirty="0">
            <a:solidFill>
              <a:srgbClr val="002060"/>
            </a:solidFill>
          </a:endParaRPr>
        </a:p>
      </dgm:t>
    </dgm:pt>
    <dgm:pt modelId="{1DF456B1-0FD6-49D1-ADC8-2F208EEB7286}" type="parTrans" cxnId="{BF75AF35-68FB-4DE2-8ADD-E4230AAFE865}">
      <dgm:prSet/>
      <dgm:spPr/>
      <dgm:t>
        <a:bodyPr/>
        <a:lstStyle/>
        <a:p>
          <a:endParaRPr lang="ru-RU"/>
        </a:p>
      </dgm:t>
    </dgm:pt>
    <dgm:pt modelId="{D36A994D-FCCE-42AD-854A-99E347A08B32}" type="sibTrans" cxnId="{BF75AF35-68FB-4DE2-8ADD-E4230AAFE865}">
      <dgm:prSet/>
      <dgm:spPr/>
      <dgm:t>
        <a:bodyPr/>
        <a:lstStyle/>
        <a:p>
          <a:endParaRPr lang="ru-RU"/>
        </a:p>
      </dgm:t>
    </dgm:pt>
    <dgm:pt modelId="{C39FAA8F-681C-41A6-A23F-AD64D59DA9A3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200" b="1" dirty="0">
            <a:solidFill>
              <a:srgbClr val="002060"/>
            </a:solidFill>
          </a:endParaRPr>
        </a:p>
      </dgm:t>
    </dgm:pt>
    <dgm:pt modelId="{E57C39CE-843E-4247-9D1F-6E67A08D3C34}" type="parTrans" cxnId="{E37AF232-B59B-4AAD-9200-BB41C80B3A6C}">
      <dgm:prSet/>
      <dgm:spPr/>
      <dgm:t>
        <a:bodyPr/>
        <a:lstStyle/>
        <a:p>
          <a:endParaRPr lang="ru-RU"/>
        </a:p>
      </dgm:t>
    </dgm:pt>
    <dgm:pt modelId="{A80BAEB1-7A5A-403C-BF9A-6881DB51B99F}" type="sibTrans" cxnId="{E37AF232-B59B-4AAD-9200-BB41C80B3A6C}">
      <dgm:prSet/>
      <dgm:spPr/>
      <dgm:t>
        <a:bodyPr/>
        <a:lstStyle/>
        <a:p>
          <a:endParaRPr lang="ru-RU"/>
        </a:p>
      </dgm:t>
    </dgm:pt>
    <dgm:pt modelId="{FF35F616-0C93-488E-9D28-0943C4175E9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оборона</a:t>
          </a:r>
          <a:endParaRPr lang="ru-RU" sz="2200" b="1" dirty="0">
            <a:solidFill>
              <a:srgbClr val="002060"/>
            </a:solidFill>
          </a:endParaRPr>
        </a:p>
      </dgm:t>
    </dgm:pt>
    <dgm:pt modelId="{EB090EA6-600B-47D1-AFFB-C32E2E47B96A}" type="parTrans" cxnId="{61151F3B-09EB-42B4-AF5E-BC0733E08222}">
      <dgm:prSet/>
      <dgm:spPr/>
      <dgm:t>
        <a:bodyPr/>
        <a:lstStyle/>
        <a:p>
          <a:endParaRPr lang="ru-RU"/>
        </a:p>
      </dgm:t>
    </dgm:pt>
    <dgm:pt modelId="{31593F58-B536-40F8-9FED-CFB512134906}" type="sibTrans" cxnId="{61151F3B-09EB-42B4-AF5E-BC0733E08222}">
      <dgm:prSet/>
      <dgm:spPr/>
      <dgm:t>
        <a:bodyPr/>
        <a:lstStyle/>
        <a:p>
          <a:endParaRPr lang="ru-RU"/>
        </a:p>
      </dgm:t>
    </dgm:pt>
    <dgm:pt modelId="{49C8A8AD-DECB-412C-B07B-918BA48516A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безопасность</a:t>
          </a:r>
          <a:endParaRPr lang="ru-RU" sz="2200" b="1" dirty="0">
            <a:solidFill>
              <a:srgbClr val="002060"/>
            </a:solidFill>
          </a:endParaRPr>
        </a:p>
      </dgm:t>
    </dgm:pt>
    <dgm:pt modelId="{409142FD-2650-4791-8425-D26A3C409114}" type="parTrans" cxnId="{8AADD33D-E1EC-4593-B678-A5A6061525BD}">
      <dgm:prSet/>
      <dgm:spPr/>
      <dgm:t>
        <a:bodyPr/>
        <a:lstStyle/>
        <a:p>
          <a:endParaRPr lang="ru-RU"/>
        </a:p>
      </dgm:t>
    </dgm:pt>
    <dgm:pt modelId="{2CAD38F9-18F2-4ECB-9CDA-C821F8DE1033}" type="sibTrans" cxnId="{8AADD33D-E1EC-4593-B678-A5A6061525BD}">
      <dgm:prSet/>
      <dgm:spPr/>
      <dgm:t>
        <a:bodyPr/>
        <a:lstStyle/>
        <a:p>
          <a:endParaRPr lang="ru-RU"/>
        </a:p>
      </dgm:t>
    </dgm:pt>
    <dgm:pt modelId="{37E6E4CD-9A5D-429F-A145-533C6970E88D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экономика</a:t>
          </a:r>
          <a:endParaRPr lang="ru-RU" sz="2200" b="1" dirty="0">
            <a:solidFill>
              <a:srgbClr val="002060"/>
            </a:solidFill>
          </a:endParaRPr>
        </a:p>
      </dgm:t>
    </dgm:pt>
    <dgm:pt modelId="{30067FEF-C0E7-4ADA-A8A0-D941E6ACC728}" type="parTrans" cxnId="{B4B873C6-1481-4188-9CF4-A91CF5394941}">
      <dgm:prSet/>
      <dgm:spPr/>
      <dgm:t>
        <a:bodyPr/>
        <a:lstStyle/>
        <a:p>
          <a:endParaRPr lang="ru-RU"/>
        </a:p>
      </dgm:t>
    </dgm:pt>
    <dgm:pt modelId="{51D585E3-CA1C-4882-AB63-3738C8B147FD}" type="sibTrans" cxnId="{B4B873C6-1481-4188-9CF4-A91CF5394941}">
      <dgm:prSet/>
      <dgm:spPr/>
      <dgm:t>
        <a:bodyPr/>
        <a:lstStyle/>
        <a:p>
          <a:endParaRPr lang="ru-RU"/>
        </a:p>
      </dgm:t>
    </dgm:pt>
    <dgm:pt modelId="{EBA980F2-CAFA-4463-A1C1-3CB703BB2008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ЖКХ</a:t>
          </a:r>
          <a:endParaRPr lang="ru-RU" sz="2200" b="1" dirty="0">
            <a:solidFill>
              <a:srgbClr val="002060"/>
            </a:solidFill>
          </a:endParaRPr>
        </a:p>
      </dgm:t>
    </dgm:pt>
    <dgm:pt modelId="{68AC4AB9-BC6C-452C-A62C-6B79E9D0AB74}" type="parTrans" cxnId="{B437B1C0-D939-4404-ABB8-4247FECEA8FF}">
      <dgm:prSet/>
      <dgm:spPr/>
      <dgm:t>
        <a:bodyPr/>
        <a:lstStyle/>
        <a:p>
          <a:endParaRPr lang="ru-RU"/>
        </a:p>
      </dgm:t>
    </dgm:pt>
    <dgm:pt modelId="{57D3619E-D722-47CC-8F65-D106959881C2}" type="sibTrans" cxnId="{B437B1C0-D939-4404-ABB8-4247FECEA8FF}">
      <dgm:prSet/>
      <dgm:spPr/>
      <dgm:t>
        <a:bodyPr/>
        <a:lstStyle/>
        <a:p>
          <a:endParaRPr lang="ru-RU"/>
        </a:p>
      </dgm:t>
    </dgm:pt>
    <dgm:pt modelId="{3220F1C8-F647-4D09-A555-35DE42D51FCB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Социальная политика</a:t>
          </a:r>
          <a:endParaRPr lang="ru-RU" sz="2200" b="1" dirty="0">
            <a:solidFill>
              <a:srgbClr val="002060"/>
            </a:solidFill>
          </a:endParaRPr>
        </a:p>
      </dgm:t>
    </dgm:pt>
    <dgm:pt modelId="{C7186798-600F-4157-B6FD-2BFFFCE49FA6}" type="parTrans" cxnId="{101E7FDA-6401-401A-B100-F817783F9CB6}">
      <dgm:prSet/>
      <dgm:spPr/>
      <dgm:t>
        <a:bodyPr/>
        <a:lstStyle/>
        <a:p>
          <a:endParaRPr lang="ru-RU"/>
        </a:p>
      </dgm:t>
    </dgm:pt>
    <dgm:pt modelId="{F43FEF1A-FB77-49EE-8EE6-DD18486E5659}" type="sibTrans" cxnId="{101E7FDA-6401-401A-B100-F817783F9CB6}">
      <dgm:prSet/>
      <dgm:spPr/>
      <dgm:t>
        <a:bodyPr/>
        <a:lstStyle/>
        <a:p>
          <a:endParaRPr lang="ru-RU"/>
        </a:p>
      </dgm:t>
    </dgm:pt>
    <dgm:pt modelId="{D1D8ABF9-1C7B-46F4-B62F-6F9563291412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СМИ</a:t>
          </a:r>
          <a:endParaRPr lang="ru-RU" sz="2200" b="1" dirty="0">
            <a:solidFill>
              <a:srgbClr val="002060"/>
            </a:solidFill>
          </a:endParaRPr>
        </a:p>
      </dgm:t>
    </dgm:pt>
    <dgm:pt modelId="{4F24ADD5-0057-48F7-BE22-A125907C9E1E}" type="parTrans" cxnId="{39394FA9-0FBB-42FD-B2A8-0D8E659DAADF}">
      <dgm:prSet/>
      <dgm:spPr/>
      <dgm:t>
        <a:bodyPr/>
        <a:lstStyle/>
        <a:p>
          <a:endParaRPr lang="ru-RU"/>
        </a:p>
      </dgm:t>
    </dgm:pt>
    <dgm:pt modelId="{AEE32AE1-C6CD-44D3-9A1F-D464D32CA199}" type="sibTrans" cxnId="{39394FA9-0FBB-42FD-B2A8-0D8E659DAADF}">
      <dgm:prSet/>
      <dgm:spPr/>
      <dgm:t>
        <a:bodyPr/>
        <a:lstStyle/>
        <a:p>
          <a:endParaRPr lang="ru-RU"/>
        </a:p>
      </dgm:t>
    </dgm:pt>
    <dgm:pt modelId="{1C30F5B1-0F52-4EB1-8C9A-B167F9B10110}" type="pres">
      <dgm:prSet presAssocID="{1837F4F2-EC94-4456-A709-5F0C8B58B6BD}" presName="linear" presStyleCnt="0">
        <dgm:presLayoutVars>
          <dgm:animLvl val="lvl"/>
          <dgm:resizeHandles val="exact"/>
        </dgm:presLayoutVars>
      </dgm:prSet>
      <dgm:spPr/>
    </dgm:pt>
    <dgm:pt modelId="{C9586ED6-D793-42B1-BB77-BB15B581288C}" type="pres">
      <dgm:prSet presAssocID="{C39FAA8F-681C-41A6-A23F-AD64D59DA9A3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05C8B-BE79-49BE-9D84-52628F7B06D3}" type="pres">
      <dgm:prSet presAssocID="{A80BAEB1-7A5A-403C-BF9A-6881DB51B99F}" presName="spacer" presStyleCnt="0"/>
      <dgm:spPr/>
    </dgm:pt>
    <dgm:pt modelId="{EA74C315-84F8-4777-8AFA-B3B69BC04928}" type="pres">
      <dgm:prSet presAssocID="{FF35F616-0C93-488E-9D28-0943C4175E99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CA804-C365-4818-A6C3-20B1D244CC64}" type="pres">
      <dgm:prSet presAssocID="{31593F58-B536-40F8-9FED-CFB512134906}" presName="spacer" presStyleCnt="0"/>
      <dgm:spPr/>
    </dgm:pt>
    <dgm:pt modelId="{4E16B2F1-C4F6-450B-AAE2-966181E9A842}" type="pres">
      <dgm:prSet presAssocID="{49C8A8AD-DECB-412C-B07B-918BA48516A9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B3EB0-E823-4ADE-94CA-CCFF7738DD32}" type="pres">
      <dgm:prSet presAssocID="{2CAD38F9-18F2-4ECB-9CDA-C821F8DE1033}" presName="spacer" presStyleCnt="0"/>
      <dgm:spPr/>
    </dgm:pt>
    <dgm:pt modelId="{CB7054F8-80DF-451C-A6B2-9CB7134850DB}" type="pres">
      <dgm:prSet presAssocID="{37E6E4CD-9A5D-429F-A145-533C6970E88D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E8A1B-EA18-490C-BE39-139631AA99A4}" type="pres">
      <dgm:prSet presAssocID="{51D585E3-CA1C-4882-AB63-3738C8B147FD}" presName="spacer" presStyleCnt="0"/>
      <dgm:spPr/>
    </dgm:pt>
    <dgm:pt modelId="{1B8357C1-DAF1-483B-8AF7-D9940D984397}" type="pres">
      <dgm:prSet presAssocID="{EBA980F2-CAFA-4463-A1C1-3CB703BB2008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2B456-D8CC-4A5D-85E0-AB32BA57C0D5}" type="pres">
      <dgm:prSet presAssocID="{57D3619E-D722-47CC-8F65-D106959881C2}" presName="spacer" presStyleCnt="0"/>
      <dgm:spPr/>
    </dgm:pt>
    <dgm:pt modelId="{92F7C9AA-68FF-426F-9DBF-C3C66A42DC6A}" type="pres">
      <dgm:prSet presAssocID="{9F61DBD4-6E43-4163-8B41-5B86FC418C99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01BB-C85C-4D8C-9952-C4C76EE273D4}" type="pres">
      <dgm:prSet presAssocID="{AE03C6A8-F854-4DC9-A061-38E1EB61E36E}" presName="spacer" presStyleCnt="0"/>
      <dgm:spPr/>
    </dgm:pt>
    <dgm:pt modelId="{FCB51676-0308-4601-B10A-E058EFBF29A5}" type="pres">
      <dgm:prSet presAssocID="{CF8AA229-0C8F-49BF-92C5-6BCCB4FCB743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270E3-A067-4D5E-BB75-9FAF443A66DC}" type="pres">
      <dgm:prSet presAssocID="{D36A994D-FCCE-42AD-854A-99E347A08B32}" presName="spacer" presStyleCnt="0"/>
      <dgm:spPr/>
    </dgm:pt>
    <dgm:pt modelId="{14E0C927-334C-4F52-81E5-098342A8EBD0}" type="pres">
      <dgm:prSet presAssocID="{2CABD211-4EA8-4CA4-85E1-5450FDC8B6C9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9AE25-67E2-4A34-8D1F-77F0BF67BBEB}" type="pres">
      <dgm:prSet presAssocID="{DE448A86-89C6-4D02-AF00-97A0338F2617}" presName="spacer" presStyleCnt="0"/>
      <dgm:spPr/>
    </dgm:pt>
    <dgm:pt modelId="{C6BDF634-6582-4295-854D-42773806C4AF}" type="pres">
      <dgm:prSet presAssocID="{3220F1C8-F647-4D09-A555-35DE42D51FCB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F5B2B-B0AA-4BE2-92EE-58E9214F6FB2}" type="pres">
      <dgm:prSet presAssocID="{F43FEF1A-FB77-49EE-8EE6-DD18486E5659}" presName="spacer" presStyleCnt="0"/>
      <dgm:spPr/>
    </dgm:pt>
    <dgm:pt modelId="{F5FC9D36-2950-4CB4-BD6B-9A2867E4ED03}" type="pres">
      <dgm:prSet presAssocID="{5C58FEF3-88E8-4DD5-B1DA-8DA120C219E7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2FD07-7F50-4DF8-B023-F09596D053CC}" type="pres">
      <dgm:prSet presAssocID="{4CFA2B9E-3BFE-4457-8E63-7CE6C285FD1D}" presName="spacer" presStyleCnt="0"/>
      <dgm:spPr/>
    </dgm:pt>
    <dgm:pt modelId="{3D1F1CDB-DC25-4B18-9693-B9AB7CD225AB}" type="pres">
      <dgm:prSet presAssocID="{D1D8ABF9-1C7B-46F4-B62F-6F9563291412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874B33-DEBF-426F-8954-22F1DEC1A25C}" type="presOf" srcId="{FF35F616-0C93-488E-9D28-0943C4175E99}" destId="{EA74C315-84F8-4777-8AFA-B3B69BC04928}" srcOrd="0" destOrd="0" presId="urn:microsoft.com/office/officeart/2005/8/layout/vList2"/>
    <dgm:cxn modelId="{B3D354D8-C73B-43E9-88D1-6AE36BEE4C84}" type="presOf" srcId="{CF8AA229-0C8F-49BF-92C5-6BCCB4FCB743}" destId="{FCB51676-0308-4601-B10A-E058EFBF29A5}" srcOrd="0" destOrd="0" presId="urn:microsoft.com/office/officeart/2005/8/layout/vList2"/>
    <dgm:cxn modelId="{C18AE6A1-E209-47BC-ADA8-098CD21704A3}" type="presOf" srcId="{EBA980F2-CAFA-4463-A1C1-3CB703BB2008}" destId="{1B8357C1-DAF1-483B-8AF7-D9940D984397}" srcOrd="0" destOrd="0" presId="urn:microsoft.com/office/officeart/2005/8/layout/vList2"/>
    <dgm:cxn modelId="{4E9C8987-3E60-41D5-8A52-5E5260083998}" type="presOf" srcId="{C39FAA8F-681C-41A6-A23F-AD64D59DA9A3}" destId="{C9586ED6-D793-42B1-BB77-BB15B581288C}" srcOrd="0" destOrd="0" presId="urn:microsoft.com/office/officeart/2005/8/layout/vList2"/>
    <dgm:cxn modelId="{39394FA9-0FBB-42FD-B2A8-0D8E659DAADF}" srcId="{1837F4F2-EC94-4456-A709-5F0C8B58B6BD}" destId="{D1D8ABF9-1C7B-46F4-B62F-6F9563291412}" srcOrd="10" destOrd="0" parTransId="{4F24ADD5-0057-48F7-BE22-A125907C9E1E}" sibTransId="{AEE32AE1-C6CD-44D3-9A1F-D464D32CA199}"/>
    <dgm:cxn modelId="{B4B873C6-1481-4188-9CF4-A91CF5394941}" srcId="{1837F4F2-EC94-4456-A709-5F0C8B58B6BD}" destId="{37E6E4CD-9A5D-429F-A145-533C6970E88D}" srcOrd="3" destOrd="0" parTransId="{30067FEF-C0E7-4ADA-A8A0-D941E6ACC728}" sibTransId="{51D585E3-CA1C-4882-AB63-3738C8B147FD}"/>
    <dgm:cxn modelId="{B437B1C0-D939-4404-ABB8-4247FECEA8FF}" srcId="{1837F4F2-EC94-4456-A709-5F0C8B58B6BD}" destId="{EBA980F2-CAFA-4463-A1C1-3CB703BB2008}" srcOrd="4" destOrd="0" parTransId="{68AC4AB9-BC6C-452C-A62C-6B79E9D0AB74}" sibTransId="{57D3619E-D722-47CC-8F65-D106959881C2}"/>
    <dgm:cxn modelId="{CB7AB107-EE9A-4728-B41C-A00D04AC03A0}" type="presOf" srcId="{D1D8ABF9-1C7B-46F4-B62F-6F9563291412}" destId="{3D1F1CDB-DC25-4B18-9693-B9AB7CD225AB}" srcOrd="0" destOrd="0" presId="urn:microsoft.com/office/officeart/2005/8/layout/vList2"/>
    <dgm:cxn modelId="{40773D91-95F3-40CA-9388-F8985B9FB7AC}" type="presOf" srcId="{37E6E4CD-9A5D-429F-A145-533C6970E88D}" destId="{CB7054F8-80DF-451C-A6B2-9CB7134850DB}" srcOrd="0" destOrd="0" presId="urn:microsoft.com/office/officeart/2005/8/layout/vList2"/>
    <dgm:cxn modelId="{3DCB4051-8DD6-47FA-A54F-AA5215CAE6D2}" type="presOf" srcId="{2CABD211-4EA8-4CA4-85E1-5450FDC8B6C9}" destId="{14E0C927-334C-4F52-81E5-098342A8EBD0}" srcOrd="0" destOrd="0" presId="urn:microsoft.com/office/officeart/2005/8/layout/vList2"/>
    <dgm:cxn modelId="{101E7FDA-6401-401A-B100-F817783F9CB6}" srcId="{1837F4F2-EC94-4456-A709-5F0C8B58B6BD}" destId="{3220F1C8-F647-4D09-A555-35DE42D51FCB}" srcOrd="8" destOrd="0" parTransId="{C7186798-600F-4157-B6FD-2BFFFCE49FA6}" sibTransId="{F43FEF1A-FB77-49EE-8EE6-DD18486E5659}"/>
    <dgm:cxn modelId="{2BB57A39-720E-4490-94AB-ADFD5F9A69B8}" type="presOf" srcId="{5C58FEF3-88E8-4DD5-B1DA-8DA120C219E7}" destId="{F5FC9D36-2950-4CB4-BD6B-9A2867E4ED03}" srcOrd="0" destOrd="0" presId="urn:microsoft.com/office/officeart/2005/8/layout/vList2"/>
    <dgm:cxn modelId="{A0F77571-8027-4107-92BA-66EFA1C351EF}" srcId="{1837F4F2-EC94-4456-A709-5F0C8B58B6BD}" destId="{2CABD211-4EA8-4CA4-85E1-5450FDC8B6C9}" srcOrd="7" destOrd="0" parTransId="{DD2D55D0-189D-49E4-BCD1-2EC784524B42}" sibTransId="{DE448A86-89C6-4D02-AF00-97A0338F2617}"/>
    <dgm:cxn modelId="{91351867-ED50-41BA-8A8B-BD4AAE66F3A0}" type="presOf" srcId="{1837F4F2-EC94-4456-A709-5F0C8B58B6BD}" destId="{1C30F5B1-0F52-4EB1-8C9A-B167F9B10110}" srcOrd="0" destOrd="0" presId="urn:microsoft.com/office/officeart/2005/8/layout/vList2"/>
    <dgm:cxn modelId="{8AADD33D-E1EC-4593-B678-A5A6061525BD}" srcId="{1837F4F2-EC94-4456-A709-5F0C8B58B6BD}" destId="{49C8A8AD-DECB-412C-B07B-918BA48516A9}" srcOrd="2" destOrd="0" parTransId="{409142FD-2650-4791-8425-D26A3C409114}" sibTransId="{2CAD38F9-18F2-4ECB-9CDA-C821F8DE1033}"/>
    <dgm:cxn modelId="{BF75AF35-68FB-4DE2-8ADD-E4230AAFE865}" srcId="{1837F4F2-EC94-4456-A709-5F0C8B58B6BD}" destId="{CF8AA229-0C8F-49BF-92C5-6BCCB4FCB743}" srcOrd="6" destOrd="0" parTransId="{1DF456B1-0FD6-49D1-ADC8-2F208EEB7286}" sibTransId="{D36A994D-FCCE-42AD-854A-99E347A08B32}"/>
    <dgm:cxn modelId="{39CED63D-45D3-4C04-90A7-2DF354295603}" type="presOf" srcId="{3220F1C8-F647-4D09-A555-35DE42D51FCB}" destId="{C6BDF634-6582-4295-854D-42773806C4AF}" srcOrd="0" destOrd="0" presId="urn:microsoft.com/office/officeart/2005/8/layout/vList2"/>
    <dgm:cxn modelId="{61151F3B-09EB-42B4-AF5E-BC0733E08222}" srcId="{1837F4F2-EC94-4456-A709-5F0C8B58B6BD}" destId="{FF35F616-0C93-488E-9D28-0943C4175E99}" srcOrd="1" destOrd="0" parTransId="{EB090EA6-600B-47D1-AFFB-C32E2E47B96A}" sibTransId="{31593F58-B536-40F8-9FED-CFB512134906}"/>
    <dgm:cxn modelId="{80D6DF9B-A82E-4DA0-933E-A1086E3A1E0F}" srcId="{1837F4F2-EC94-4456-A709-5F0C8B58B6BD}" destId="{9F61DBD4-6E43-4163-8B41-5B86FC418C99}" srcOrd="5" destOrd="0" parTransId="{6859615A-9030-4BD6-9545-0902614A3C61}" sibTransId="{AE03C6A8-F854-4DC9-A061-38E1EB61E36E}"/>
    <dgm:cxn modelId="{E37AF232-B59B-4AAD-9200-BB41C80B3A6C}" srcId="{1837F4F2-EC94-4456-A709-5F0C8B58B6BD}" destId="{C39FAA8F-681C-41A6-A23F-AD64D59DA9A3}" srcOrd="0" destOrd="0" parTransId="{E57C39CE-843E-4247-9D1F-6E67A08D3C34}" sibTransId="{A80BAEB1-7A5A-403C-BF9A-6881DB51B99F}"/>
    <dgm:cxn modelId="{782206C7-D019-4077-ADC2-D28ECF9DDAAB}" srcId="{1837F4F2-EC94-4456-A709-5F0C8B58B6BD}" destId="{5C58FEF3-88E8-4DD5-B1DA-8DA120C219E7}" srcOrd="9" destOrd="0" parTransId="{6E3B699A-C5EA-4B4F-933F-D433EC767286}" sibTransId="{4CFA2B9E-3BFE-4457-8E63-7CE6C285FD1D}"/>
    <dgm:cxn modelId="{DFB06F4D-20B2-40C0-886B-7FB4C8F36FD9}" type="presOf" srcId="{9F61DBD4-6E43-4163-8B41-5B86FC418C99}" destId="{92F7C9AA-68FF-426F-9DBF-C3C66A42DC6A}" srcOrd="0" destOrd="0" presId="urn:microsoft.com/office/officeart/2005/8/layout/vList2"/>
    <dgm:cxn modelId="{63868D48-A6F4-41D7-857E-1DD014958ABB}" type="presOf" srcId="{49C8A8AD-DECB-412C-B07B-918BA48516A9}" destId="{4E16B2F1-C4F6-450B-AAE2-966181E9A842}" srcOrd="0" destOrd="0" presId="urn:microsoft.com/office/officeart/2005/8/layout/vList2"/>
    <dgm:cxn modelId="{00BCC68D-0A94-4B06-80F6-CC8BE9DFACB8}" type="presParOf" srcId="{1C30F5B1-0F52-4EB1-8C9A-B167F9B10110}" destId="{C9586ED6-D793-42B1-BB77-BB15B581288C}" srcOrd="0" destOrd="0" presId="urn:microsoft.com/office/officeart/2005/8/layout/vList2"/>
    <dgm:cxn modelId="{809CB9EF-04D2-4B12-81EE-4C616A472602}" type="presParOf" srcId="{1C30F5B1-0F52-4EB1-8C9A-B167F9B10110}" destId="{51905C8B-BE79-49BE-9D84-52628F7B06D3}" srcOrd="1" destOrd="0" presId="urn:microsoft.com/office/officeart/2005/8/layout/vList2"/>
    <dgm:cxn modelId="{7FD0D672-361B-4B72-A9DA-76DBE89DA5FD}" type="presParOf" srcId="{1C30F5B1-0F52-4EB1-8C9A-B167F9B10110}" destId="{EA74C315-84F8-4777-8AFA-B3B69BC04928}" srcOrd="2" destOrd="0" presId="urn:microsoft.com/office/officeart/2005/8/layout/vList2"/>
    <dgm:cxn modelId="{84E68C16-057E-4618-B656-42C4CF2208AD}" type="presParOf" srcId="{1C30F5B1-0F52-4EB1-8C9A-B167F9B10110}" destId="{79ECA804-C365-4818-A6C3-20B1D244CC64}" srcOrd="3" destOrd="0" presId="urn:microsoft.com/office/officeart/2005/8/layout/vList2"/>
    <dgm:cxn modelId="{90570D2E-602E-4B1C-829B-4D6247B90C1B}" type="presParOf" srcId="{1C30F5B1-0F52-4EB1-8C9A-B167F9B10110}" destId="{4E16B2F1-C4F6-450B-AAE2-966181E9A842}" srcOrd="4" destOrd="0" presId="urn:microsoft.com/office/officeart/2005/8/layout/vList2"/>
    <dgm:cxn modelId="{5E1EDF65-AC9A-42A4-9F5E-DCBE2505B0AF}" type="presParOf" srcId="{1C30F5B1-0F52-4EB1-8C9A-B167F9B10110}" destId="{1F4B3EB0-E823-4ADE-94CA-CCFF7738DD32}" srcOrd="5" destOrd="0" presId="urn:microsoft.com/office/officeart/2005/8/layout/vList2"/>
    <dgm:cxn modelId="{76DC6417-8F1C-4D9E-A82F-854DFD705AE8}" type="presParOf" srcId="{1C30F5B1-0F52-4EB1-8C9A-B167F9B10110}" destId="{CB7054F8-80DF-451C-A6B2-9CB7134850DB}" srcOrd="6" destOrd="0" presId="urn:microsoft.com/office/officeart/2005/8/layout/vList2"/>
    <dgm:cxn modelId="{C5153D42-7811-422E-B34C-9D6324C6426A}" type="presParOf" srcId="{1C30F5B1-0F52-4EB1-8C9A-B167F9B10110}" destId="{96FE8A1B-EA18-490C-BE39-139631AA99A4}" srcOrd="7" destOrd="0" presId="urn:microsoft.com/office/officeart/2005/8/layout/vList2"/>
    <dgm:cxn modelId="{4345C728-B1F4-468D-8F39-2D95DCEF6165}" type="presParOf" srcId="{1C30F5B1-0F52-4EB1-8C9A-B167F9B10110}" destId="{1B8357C1-DAF1-483B-8AF7-D9940D984397}" srcOrd="8" destOrd="0" presId="urn:microsoft.com/office/officeart/2005/8/layout/vList2"/>
    <dgm:cxn modelId="{BA45B922-7E42-42B9-AB39-DEF6C1D85791}" type="presParOf" srcId="{1C30F5B1-0F52-4EB1-8C9A-B167F9B10110}" destId="{B352B456-D8CC-4A5D-85E0-AB32BA57C0D5}" srcOrd="9" destOrd="0" presId="urn:microsoft.com/office/officeart/2005/8/layout/vList2"/>
    <dgm:cxn modelId="{31DB8A57-2516-4DB5-BCAD-76FB15462EA5}" type="presParOf" srcId="{1C30F5B1-0F52-4EB1-8C9A-B167F9B10110}" destId="{92F7C9AA-68FF-426F-9DBF-C3C66A42DC6A}" srcOrd="10" destOrd="0" presId="urn:microsoft.com/office/officeart/2005/8/layout/vList2"/>
    <dgm:cxn modelId="{18963F3A-4483-460E-9981-F49F068DFF40}" type="presParOf" srcId="{1C30F5B1-0F52-4EB1-8C9A-B167F9B10110}" destId="{492201BB-C85C-4D8C-9952-C4C76EE273D4}" srcOrd="11" destOrd="0" presId="urn:microsoft.com/office/officeart/2005/8/layout/vList2"/>
    <dgm:cxn modelId="{7B360682-2C9F-4079-8277-4CC82B9E5511}" type="presParOf" srcId="{1C30F5B1-0F52-4EB1-8C9A-B167F9B10110}" destId="{FCB51676-0308-4601-B10A-E058EFBF29A5}" srcOrd="12" destOrd="0" presId="urn:microsoft.com/office/officeart/2005/8/layout/vList2"/>
    <dgm:cxn modelId="{ADC39076-480E-44A3-9368-A48A5D14C20C}" type="presParOf" srcId="{1C30F5B1-0F52-4EB1-8C9A-B167F9B10110}" destId="{4A5270E3-A067-4D5E-BB75-9FAF443A66DC}" srcOrd="13" destOrd="0" presId="urn:microsoft.com/office/officeart/2005/8/layout/vList2"/>
    <dgm:cxn modelId="{683B456A-44FC-424B-8074-BBA0D9BA7DCA}" type="presParOf" srcId="{1C30F5B1-0F52-4EB1-8C9A-B167F9B10110}" destId="{14E0C927-334C-4F52-81E5-098342A8EBD0}" srcOrd="14" destOrd="0" presId="urn:microsoft.com/office/officeart/2005/8/layout/vList2"/>
    <dgm:cxn modelId="{22F54C3F-ACDB-4BA0-918D-14825DA63B4C}" type="presParOf" srcId="{1C30F5B1-0F52-4EB1-8C9A-B167F9B10110}" destId="{94D9AE25-67E2-4A34-8D1F-77F0BF67BBEB}" srcOrd="15" destOrd="0" presId="urn:microsoft.com/office/officeart/2005/8/layout/vList2"/>
    <dgm:cxn modelId="{71E06546-DAC7-43FC-A08F-FC1E8E57D939}" type="presParOf" srcId="{1C30F5B1-0F52-4EB1-8C9A-B167F9B10110}" destId="{C6BDF634-6582-4295-854D-42773806C4AF}" srcOrd="16" destOrd="0" presId="urn:microsoft.com/office/officeart/2005/8/layout/vList2"/>
    <dgm:cxn modelId="{3353E03E-722A-4E09-A354-FA740FB6FB60}" type="presParOf" srcId="{1C30F5B1-0F52-4EB1-8C9A-B167F9B10110}" destId="{F70F5B2B-B0AA-4BE2-92EE-58E9214F6FB2}" srcOrd="17" destOrd="0" presId="urn:microsoft.com/office/officeart/2005/8/layout/vList2"/>
    <dgm:cxn modelId="{A74B5E1F-7913-4D4B-97C9-0C0C9801EB4B}" type="presParOf" srcId="{1C30F5B1-0F52-4EB1-8C9A-B167F9B10110}" destId="{F5FC9D36-2950-4CB4-BD6B-9A2867E4ED03}" srcOrd="18" destOrd="0" presId="urn:microsoft.com/office/officeart/2005/8/layout/vList2"/>
    <dgm:cxn modelId="{795742C8-DB26-4233-93AD-D82A01B03612}" type="presParOf" srcId="{1C30F5B1-0F52-4EB1-8C9A-B167F9B10110}" destId="{1A62FD07-7F50-4DF8-B023-F09596D053CC}" srcOrd="19" destOrd="0" presId="urn:microsoft.com/office/officeart/2005/8/layout/vList2"/>
    <dgm:cxn modelId="{F46D6866-6B57-4418-8A07-7645C66D4A7E}" type="presParOf" srcId="{1C30F5B1-0F52-4EB1-8C9A-B167F9B10110}" destId="{3D1F1CDB-DC25-4B18-9693-B9AB7CD225AB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CBF51E-72F6-43B7-9F31-44D9107C2B0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18B727-B904-410D-B1A9-857C0385720C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ru-RU" sz="3600" b="1" dirty="0" smtClean="0"/>
            <a:t>Основные понятия</a:t>
          </a:r>
          <a:endParaRPr lang="ru-RU" sz="3600" b="1" dirty="0"/>
        </a:p>
      </dgm:t>
    </dgm:pt>
    <dgm:pt modelId="{5B471FCD-806C-41EC-B1EA-6FF2A09362E3}" type="parTrans" cxnId="{428F6106-BBB0-4A6D-9811-E1D9FDBC043B}">
      <dgm:prSet/>
      <dgm:spPr/>
      <dgm:t>
        <a:bodyPr/>
        <a:lstStyle/>
        <a:p>
          <a:endParaRPr lang="ru-RU"/>
        </a:p>
      </dgm:t>
    </dgm:pt>
    <dgm:pt modelId="{1CFDB170-7ED9-4976-A848-BEF475BBD068}" type="sibTrans" cxnId="{428F6106-BBB0-4A6D-9811-E1D9FDBC043B}">
      <dgm:prSet/>
      <dgm:spPr/>
      <dgm:t>
        <a:bodyPr/>
        <a:lstStyle/>
        <a:p>
          <a:endParaRPr lang="ru-RU"/>
        </a:p>
      </dgm:t>
    </dgm:pt>
    <dgm:pt modelId="{826393D2-5612-4A43-B776-1D51952F5412}" type="pres">
      <dgm:prSet presAssocID="{EBCBF51E-72F6-43B7-9F31-44D9107C2B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B2FE6D-3375-4F7A-B288-434B6B004F05}" type="pres">
      <dgm:prSet presAssocID="{1018B727-B904-410D-B1A9-857C0385720C}" presName="linNode" presStyleCnt="0"/>
      <dgm:spPr/>
    </dgm:pt>
    <dgm:pt modelId="{D8522C32-3805-45CD-BB7B-D2A32636626C}" type="pres">
      <dgm:prSet presAssocID="{1018B727-B904-410D-B1A9-857C0385720C}" presName="parentText" presStyleLbl="node1" presStyleIdx="0" presStyleCnt="1" custScaleX="1811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E19336-1BD5-4B8A-BCC1-7FF5984A7CD5}" type="presOf" srcId="{1018B727-B904-410D-B1A9-857C0385720C}" destId="{D8522C32-3805-45CD-BB7B-D2A32636626C}" srcOrd="0" destOrd="0" presId="urn:microsoft.com/office/officeart/2005/8/layout/vList5"/>
    <dgm:cxn modelId="{61836F18-D0F9-483C-BD83-4DE89A3E53A0}" type="presOf" srcId="{EBCBF51E-72F6-43B7-9F31-44D9107C2B04}" destId="{826393D2-5612-4A43-B776-1D51952F5412}" srcOrd="0" destOrd="0" presId="urn:microsoft.com/office/officeart/2005/8/layout/vList5"/>
    <dgm:cxn modelId="{428F6106-BBB0-4A6D-9811-E1D9FDBC043B}" srcId="{EBCBF51E-72F6-43B7-9F31-44D9107C2B04}" destId="{1018B727-B904-410D-B1A9-857C0385720C}" srcOrd="0" destOrd="0" parTransId="{5B471FCD-806C-41EC-B1EA-6FF2A09362E3}" sibTransId="{1CFDB170-7ED9-4976-A848-BEF475BBD068}"/>
    <dgm:cxn modelId="{A24A7200-43E4-4C90-930B-9C7B2B75EB5B}" type="presParOf" srcId="{826393D2-5612-4A43-B776-1D51952F5412}" destId="{29B2FE6D-3375-4F7A-B288-434B6B004F05}" srcOrd="0" destOrd="0" presId="urn:microsoft.com/office/officeart/2005/8/layout/vList5"/>
    <dgm:cxn modelId="{43D67A65-E44E-4ADB-8A32-A834737AEB5C}" type="presParOf" srcId="{29B2FE6D-3375-4F7A-B288-434B6B004F05}" destId="{D8522C32-3805-45CD-BB7B-D2A32636626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0C79A-3C53-42C6-AD3E-E551AC5B1E78}" type="doc">
      <dgm:prSet loTypeId="urn:microsoft.com/office/officeart/2005/8/layout/default#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0545DB-B5C2-4281-928F-2B4EEABFE5BD}">
      <dgm:prSet phldrT="[Текст]" custT="1"/>
      <dgm:spPr/>
      <dgm:t>
        <a:bodyPr/>
        <a:lstStyle/>
        <a:p>
          <a:r>
            <a:rPr lang="ru-RU" sz="2000" b="1" dirty="0" smtClean="0"/>
            <a:t>Доходы бюджета </a:t>
          </a:r>
          <a:r>
            <a:rPr lang="ru-RU" sz="2000" dirty="0" smtClean="0"/>
            <a:t>- поступающие в бюджет  денежные средства</a:t>
          </a:r>
          <a:endParaRPr lang="ru-RU" sz="2000" dirty="0"/>
        </a:p>
      </dgm:t>
    </dgm:pt>
    <dgm:pt modelId="{D6243F38-0E67-49ED-A2ED-7B9095D0B118}" type="parTrans" cxnId="{CC5EBF1C-EDD9-44F3-89FA-4EB7299BC4B6}">
      <dgm:prSet/>
      <dgm:spPr/>
      <dgm:t>
        <a:bodyPr/>
        <a:lstStyle/>
        <a:p>
          <a:endParaRPr lang="ru-RU"/>
        </a:p>
      </dgm:t>
    </dgm:pt>
    <dgm:pt modelId="{3D3E2AD5-EA34-447E-AA47-C1197D3D19F4}" type="sibTrans" cxnId="{CC5EBF1C-EDD9-44F3-89FA-4EB7299BC4B6}">
      <dgm:prSet/>
      <dgm:spPr/>
      <dgm:t>
        <a:bodyPr/>
        <a:lstStyle/>
        <a:p>
          <a:endParaRPr lang="ru-RU"/>
        </a:p>
      </dgm:t>
    </dgm:pt>
    <dgm:pt modelId="{F3F6D3DA-17B9-4FA2-BC4B-3C6D1960C06F}">
      <dgm:prSet phldrT="[Текст]" custT="1"/>
      <dgm:spPr/>
      <dgm:t>
        <a:bodyPr/>
        <a:lstStyle/>
        <a:p>
          <a:r>
            <a:rPr lang="ru-RU" sz="2000" b="1" dirty="0" smtClean="0"/>
            <a:t>Расходы бюджета </a:t>
          </a:r>
          <a:r>
            <a:rPr lang="ru-RU" sz="2000" dirty="0" smtClean="0"/>
            <a:t>- выплачиваемые из бюджета денежные средства</a:t>
          </a:r>
          <a:endParaRPr lang="ru-RU" sz="2000" dirty="0"/>
        </a:p>
      </dgm:t>
    </dgm:pt>
    <dgm:pt modelId="{D819D2C9-B4DE-4E6E-AE99-3F81E6D81B4E}" type="parTrans" cxnId="{56964E4E-BC51-44FE-8582-5BE8D038CA78}">
      <dgm:prSet/>
      <dgm:spPr/>
      <dgm:t>
        <a:bodyPr/>
        <a:lstStyle/>
        <a:p>
          <a:endParaRPr lang="ru-RU"/>
        </a:p>
      </dgm:t>
    </dgm:pt>
    <dgm:pt modelId="{5E754B1C-3CC6-4897-B544-A57697E13C5F}" type="sibTrans" cxnId="{56964E4E-BC51-44FE-8582-5BE8D038CA78}">
      <dgm:prSet/>
      <dgm:spPr/>
      <dgm:t>
        <a:bodyPr/>
        <a:lstStyle/>
        <a:p>
          <a:endParaRPr lang="ru-RU"/>
        </a:p>
      </dgm:t>
    </dgm:pt>
    <dgm:pt modelId="{1B8DA86C-CACE-40B0-9129-FD1027C990B8}">
      <dgm:prSet phldrT="[Текст]" custT="1"/>
      <dgm:spPr/>
      <dgm:t>
        <a:bodyPr/>
        <a:lstStyle/>
        <a:p>
          <a:r>
            <a:rPr lang="ru-RU" sz="2000" b="1" dirty="0" smtClean="0"/>
            <a:t>Дефицит бюджета </a:t>
          </a:r>
          <a:r>
            <a:rPr lang="ru-RU" sz="2000" dirty="0" smtClean="0"/>
            <a:t>- превышение расходов бюджета над его доходами                       </a:t>
          </a:r>
          <a:r>
            <a:rPr lang="ru-RU" sz="2000" b="1" dirty="0" smtClean="0"/>
            <a:t>Профицит бюджета </a:t>
          </a:r>
          <a:r>
            <a:rPr lang="ru-RU" sz="2000" dirty="0" smtClean="0"/>
            <a:t>превышение доходов бюджета над его расходами </a:t>
          </a:r>
          <a:endParaRPr lang="ru-RU" sz="2000" dirty="0"/>
        </a:p>
      </dgm:t>
    </dgm:pt>
    <dgm:pt modelId="{BD9DC677-1995-44AB-BDBE-53A7D1E09FC9}" type="parTrans" cxnId="{0B397661-E561-4B5E-B007-C73A06CA0D40}">
      <dgm:prSet/>
      <dgm:spPr/>
      <dgm:t>
        <a:bodyPr/>
        <a:lstStyle/>
        <a:p>
          <a:endParaRPr lang="ru-RU"/>
        </a:p>
      </dgm:t>
    </dgm:pt>
    <dgm:pt modelId="{32F5987B-8757-446F-9ED5-8BAA9AA1097D}" type="sibTrans" cxnId="{0B397661-E561-4B5E-B007-C73A06CA0D40}">
      <dgm:prSet/>
      <dgm:spPr/>
      <dgm:t>
        <a:bodyPr/>
        <a:lstStyle/>
        <a:p>
          <a:endParaRPr lang="ru-RU"/>
        </a:p>
      </dgm:t>
    </dgm:pt>
    <dgm:pt modelId="{BB6D40EA-0C8B-4C56-8AEF-2BEF9E5ADB37}" type="pres">
      <dgm:prSet presAssocID="{46E0C79A-3C53-42C6-AD3E-E551AC5B1E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10B60A-85E5-45AA-B95E-98EA421714DB}" type="pres">
      <dgm:prSet presAssocID="{CC0545DB-B5C2-4281-928F-2B4EEABFE5B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950F0-8651-448E-AB37-34D52A5F4673}" type="pres">
      <dgm:prSet presAssocID="{3D3E2AD5-EA34-447E-AA47-C1197D3D19F4}" presName="sibTrans" presStyleCnt="0"/>
      <dgm:spPr/>
    </dgm:pt>
    <dgm:pt modelId="{A6FDAA53-AD9F-4D5E-A478-3C2FB5E311D3}" type="pres">
      <dgm:prSet presAssocID="{F3F6D3DA-17B9-4FA2-BC4B-3C6D1960C0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763EC-5527-4DE3-BD76-F7854DDCBBF5}" type="pres">
      <dgm:prSet presAssocID="{5E754B1C-3CC6-4897-B544-A57697E13C5F}" presName="sibTrans" presStyleCnt="0"/>
      <dgm:spPr/>
    </dgm:pt>
    <dgm:pt modelId="{D51D2CE1-D93B-4759-9131-A80FAADF2197}" type="pres">
      <dgm:prSet presAssocID="{1B8DA86C-CACE-40B0-9129-FD1027C990B8}" presName="node" presStyleLbl="node1" presStyleIdx="2" presStyleCnt="3" custScaleY="118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DC681-AAFE-42CF-B244-EEC73DF80497}" type="presOf" srcId="{CC0545DB-B5C2-4281-928F-2B4EEABFE5BD}" destId="{A910B60A-85E5-45AA-B95E-98EA421714DB}" srcOrd="0" destOrd="0" presId="urn:microsoft.com/office/officeart/2005/8/layout/default#1"/>
    <dgm:cxn modelId="{D911E1A5-9D2F-41E1-B201-5594B24F7B96}" type="presOf" srcId="{F3F6D3DA-17B9-4FA2-BC4B-3C6D1960C06F}" destId="{A6FDAA53-AD9F-4D5E-A478-3C2FB5E311D3}" srcOrd="0" destOrd="0" presId="urn:microsoft.com/office/officeart/2005/8/layout/default#1"/>
    <dgm:cxn modelId="{3653D04A-FCEB-4C13-A59E-5C9A5DD74ED3}" type="presOf" srcId="{46E0C79A-3C53-42C6-AD3E-E551AC5B1E78}" destId="{BB6D40EA-0C8B-4C56-8AEF-2BEF9E5ADB37}" srcOrd="0" destOrd="0" presId="urn:microsoft.com/office/officeart/2005/8/layout/default#1"/>
    <dgm:cxn modelId="{75ED9FCE-17F5-4B87-A587-3FC6026FF073}" type="presOf" srcId="{1B8DA86C-CACE-40B0-9129-FD1027C990B8}" destId="{D51D2CE1-D93B-4759-9131-A80FAADF2197}" srcOrd="0" destOrd="0" presId="urn:microsoft.com/office/officeart/2005/8/layout/default#1"/>
    <dgm:cxn modelId="{0B397661-E561-4B5E-B007-C73A06CA0D40}" srcId="{46E0C79A-3C53-42C6-AD3E-E551AC5B1E78}" destId="{1B8DA86C-CACE-40B0-9129-FD1027C990B8}" srcOrd="2" destOrd="0" parTransId="{BD9DC677-1995-44AB-BDBE-53A7D1E09FC9}" sibTransId="{32F5987B-8757-446F-9ED5-8BAA9AA1097D}"/>
    <dgm:cxn modelId="{CC5EBF1C-EDD9-44F3-89FA-4EB7299BC4B6}" srcId="{46E0C79A-3C53-42C6-AD3E-E551AC5B1E78}" destId="{CC0545DB-B5C2-4281-928F-2B4EEABFE5BD}" srcOrd="0" destOrd="0" parTransId="{D6243F38-0E67-49ED-A2ED-7B9095D0B118}" sibTransId="{3D3E2AD5-EA34-447E-AA47-C1197D3D19F4}"/>
    <dgm:cxn modelId="{56964E4E-BC51-44FE-8582-5BE8D038CA78}" srcId="{46E0C79A-3C53-42C6-AD3E-E551AC5B1E78}" destId="{F3F6D3DA-17B9-4FA2-BC4B-3C6D1960C06F}" srcOrd="1" destOrd="0" parTransId="{D819D2C9-B4DE-4E6E-AE99-3F81E6D81B4E}" sibTransId="{5E754B1C-3CC6-4897-B544-A57697E13C5F}"/>
    <dgm:cxn modelId="{4B52ECB8-7839-4267-A3B5-0A4D761C04C6}" type="presParOf" srcId="{BB6D40EA-0C8B-4C56-8AEF-2BEF9E5ADB37}" destId="{A910B60A-85E5-45AA-B95E-98EA421714DB}" srcOrd="0" destOrd="0" presId="urn:microsoft.com/office/officeart/2005/8/layout/default#1"/>
    <dgm:cxn modelId="{8BA303AA-4304-4056-A7EA-2B121E98D2C0}" type="presParOf" srcId="{BB6D40EA-0C8B-4C56-8AEF-2BEF9E5ADB37}" destId="{B01950F0-8651-448E-AB37-34D52A5F4673}" srcOrd="1" destOrd="0" presId="urn:microsoft.com/office/officeart/2005/8/layout/default#1"/>
    <dgm:cxn modelId="{C3049638-D90F-4679-921E-087E3AC03521}" type="presParOf" srcId="{BB6D40EA-0C8B-4C56-8AEF-2BEF9E5ADB37}" destId="{A6FDAA53-AD9F-4D5E-A478-3C2FB5E311D3}" srcOrd="2" destOrd="0" presId="urn:microsoft.com/office/officeart/2005/8/layout/default#1"/>
    <dgm:cxn modelId="{82D0256A-9395-4C88-9A9E-C8473A9E5929}" type="presParOf" srcId="{BB6D40EA-0C8B-4C56-8AEF-2BEF9E5ADB37}" destId="{3CA763EC-5527-4DE3-BD76-F7854DDCBBF5}" srcOrd="3" destOrd="0" presId="urn:microsoft.com/office/officeart/2005/8/layout/default#1"/>
    <dgm:cxn modelId="{D17C4A45-6B2A-4B2E-9F12-23C48201F885}" type="presParOf" srcId="{BB6D40EA-0C8B-4C56-8AEF-2BEF9E5ADB37}" destId="{D51D2CE1-D93B-4759-9131-A80FAADF219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493A83-1A59-49B9-842D-34A3F0FC1EC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C3C3429-1C90-4EFA-BAA8-E618821858D6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200" dirty="0" smtClean="0"/>
        </a:p>
        <a:p>
          <a:pPr algn="ctr" rtl="0"/>
          <a:r>
            <a:rPr lang="ru-RU" sz="3600" b="1" dirty="0" smtClean="0"/>
            <a:t>Основные понятия</a:t>
          </a:r>
          <a:r>
            <a:rPr lang="ru-RU" sz="3600" dirty="0" smtClean="0"/>
            <a:t/>
          </a:r>
          <a:br>
            <a:rPr lang="ru-RU" sz="3600" dirty="0" smtClean="0"/>
          </a:br>
          <a:r>
            <a:rPr lang="ru-RU" sz="3200" dirty="0" smtClean="0"/>
            <a:t/>
          </a:r>
          <a:br>
            <a:rPr lang="ru-RU" sz="3200" dirty="0" smtClean="0"/>
          </a:br>
          <a:endParaRPr lang="ru-RU" sz="3200" dirty="0"/>
        </a:p>
      </dgm:t>
    </dgm:pt>
    <dgm:pt modelId="{DF2A4CF5-E983-4B33-8D05-A988478F76DE}" type="parTrans" cxnId="{7B7C468F-1971-4DA9-8CE5-DD7AC298B881}">
      <dgm:prSet/>
      <dgm:spPr/>
      <dgm:t>
        <a:bodyPr/>
        <a:lstStyle/>
        <a:p>
          <a:endParaRPr lang="ru-RU"/>
        </a:p>
      </dgm:t>
    </dgm:pt>
    <dgm:pt modelId="{F97F9576-B95E-47B5-A42F-6C8398CF2A93}" type="sibTrans" cxnId="{7B7C468F-1971-4DA9-8CE5-DD7AC298B881}">
      <dgm:prSet/>
      <dgm:spPr/>
      <dgm:t>
        <a:bodyPr/>
        <a:lstStyle/>
        <a:p>
          <a:endParaRPr lang="ru-RU"/>
        </a:p>
      </dgm:t>
    </dgm:pt>
    <dgm:pt modelId="{23C374F7-BE61-4164-9E22-2C3286AECA5F}" type="pres">
      <dgm:prSet presAssocID="{99493A83-1A59-49B9-842D-34A3F0FC1E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AB4ED-ECE0-4981-8FE8-FD23CB9ACB3D}" type="pres">
      <dgm:prSet presAssocID="{6C3C3429-1C90-4EFA-BAA8-E618821858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B052D4-DDFA-4B0E-B165-77D05A31E76C}" type="presOf" srcId="{99493A83-1A59-49B9-842D-34A3F0FC1EC7}" destId="{23C374F7-BE61-4164-9E22-2C3286AECA5F}" srcOrd="0" destOrd="0" presId="urn:microsoft.com/office/officeart/2005/8/layout/vList2"/>
    <dgm:cxn modelId="{A14DF2FB-A89E-4462-BEF5-D7C901B9F472}" type="presOf" srcId="{6C3C3429-1C90-4EFA-BAA8-E618821858D6}" destId="{BC1AB4ED-ECE0-4981-8FE8-FD23CB9ACB3D}" srcOrd="0" destOrd="0" presId="urn:microsoft.com/office/officeart/2005/8/layout/vList2"/>
    <dgm:cxn modelId="{7B7C468F-1971-4DA9-8CE5-DD7AC298B881}" srcId="{99493A83-1A59-49B9-842D-34A3F0FC1EC7}" destId="{6C3C3429-1C90-4EFA-BAA8-E618821858D6}" srcOrd="0" destOrd="0" parTransId="{DF2A4CF5-E983-4B33-8D05-A988478F76DE}" sibTransId="{F97F9576-B95E-47B5-A42F-6C8398CF2A93}"/>
    <dgm:cxn modelId="{D333EEBE-45EB-4212-82F8-41DA76AA2DBF}" type="presParOf" srcId="{23C374F7-BE61-4164-9E22-2C3286AECA5F}" destId="{BC1AB4ED-ECE0-4981-8FE8-FD23CB9ACB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CCF779-CC24-4BAB-ABD6-63DE575FED24}" type="doc">
      <dgm:prSet loTypeId="urn:microsoft.com/office/officeart/2005/8/layout/default#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296D823-70A9-48A5-86B8-BE7080EB2298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600" b="1" dirty="0" smtClean="0"/>
        </a:p>
        <a:p>
          <a:pPr algn="ctr"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dirty="0"/>
        </a:p>
      </dgm:t>
    </dgm:pt>
    <dgm:pt modelId="{0C3C3E65-5D44-4C1E-A0C3-E1D15D4AC5C5}" type="parTrans" cxnId="{5E8D88F3-62B1-4702-8C1C-B5DCE4723EE2}">
      <dgm:prSet/>
      <dgm:spPr/>
      <dgm:t>
        <a:bodyPr/>
        <a:lstStyle/>
        <a:p>
          <a:endParaRPr lang="ru-RU"/>
        </a:p>
      </dgm:t>
    </dgm:pt>
    <dgm:pt modelId="{C5E0CDEF-03EB-4CE6-A9FF-5DA1F21C4D8A}" type="sibTrans" cxnId="{5E8D88F3-62B1-4702-8C1C-B5DCE4723EE2}">
      <dgm:prSet/>
      <dgm:spPr/>
      <dgm:t>
        <a:bodyPr/>
        <a:lstStyle/>
        <a:p>
          <a:endParaRPr lang="ru-RU"/>
        </a:p>
      </dgm:t>
    </dgm:pt>
    <dgm:pt modelId="{BF6981DF-3BB9-4254-9831-BCCE1316947D}" type="pres">
      <dgm:prSet presAssocID="{F6CCF779-CC24-4BAB-ABD6-63DE575FED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CF5473-5B71-4312-850A-A80666181F06}" type="pres">
      <dgm:prSet presAssocID="{0296D823-70A9-48A5-86B8-BE7080EB2298}" presName="node" presStyleLbl="node1" presStyleIdx="0" presStyleCnt="1" custScaleX="25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D88F3-62B1-4702-8C1C-B5DCE4723EE2}" srcId="{F6CCF779-CC24-4BAB-ABD6-63DE575FED24}" destId="{0296D823-70A9-48A5-86B8-BE7080EB2298}" srcOrd="0" destOrd="0" parTransId="{0C3C3E65-5D44-4C1E-A0C3-E1D15D4AC5C5}" sibTransId="{C5E0CDEF-03EB-4CE6-A9FF-5DA1F21C4D8A}"/>
    <dgm:cxn modelId="{91406D6A-392E-4389-BEDF-B0F034C2A07C}" type="presOf" srcId="{F6CCF779-CC24-4BAB-ABD6-63DE575FED24}" destId="{BF6981DF-3BB9-4254-9831-BCCE1316947D}" srcOrd="0" destOrd="0" presId="urn:microsoft.com/office/officeart/2005/8/layout/default#2"/>
    <dgm:cxn modelId="{ADA4E45F-E37C-441B-B0CF-CEE2C8DBE876}" type="presOf" srcId="{0296D823-70A9-48A5-86B8-BE7080EB2298}" destId="{19CF5473-5B71-4312-850A-A80666181F06}" srcOrd="0" destOrd="0" presId="urn:microsoft.com/office/officeart/2005/8/layout/default#2"/>
    <dgm:cxn modelId="{BAB3BF68-016F-45FE-B6BD-69E8A0274879}" type="presParOf" srcId="{BF6981DF-3BB9-4254-9831-BCCE1316947D}" destId="{19CF5473-5B71-4312-850A-A80666181F06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DCAF89-3791-4FB4-9389-B5E6FD8E71D6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DE55D2D-400E-4E92-9F21-A757C5F160F2}">
      <dgm:prSet phldrT="[Текст]" custT="1"/>
      <dgm:spPr/>
      <dgm:t>
        <a:bodyPr/>
        <a:lstStyle/>
        <a:p>
          <a:r>
            <a:rPr lang="ru-RU" sz="1200" b="1" dirty="0" smtClean="0"/>
            <a:t>Составление, рассмотрение и утверждение бюджета на 2020-2022 годы :</a:t>
          </a:r>
          <a:endParaRPr lang="ru-RU" sz="1200" b="1" dirty="0"/>
        </a:p>
      </dgm:t>
    </dgm:pt>
    <dgm:pt modelId="{D99428E0-415C-4FEE-A62D-1E2F231F8355}" type="parTrans" cxnId="{B3C06AEA-512E-462E-A7BE-49E8C716B006}">
      <dgm:prSet/>
      <dgm:spPr/>
      <dgm:t>
        <a:bodyPr/>
        <a:lstStyle/>
        <a:p>
          <a:endParaRPr lang="ru-RU"/>
        </a:p>
      </dgm:t>
    </dgm:pt>
    <dgm:pt modelId="{0C32A25B-8C26-4510-AD1E-0207EC92C642}" type="sibTrans" cxnId="{B3C06AEA-512E-462E-A7BE-49E8C716B006}">
      <dgm:prSet/>
      <dgm:spPr/>
      <dgm:t>
        <a:bodyPr/>
        <a:lstStyle/>
        <a:p>
          <a:endParaRPr lang="ru-RU"/>
        </a:p>
      </dgm:t>
    </dgm:pt>
    <dgm:pt modelId="{F228A54D-CB29-4344-B860-24FF490F8DE3}">
      <dgm:prSet phldrT="[Текст]" custT="1"/>
      <dgm:spPr/>
      <dgm:t>
        <a:bodyPr/>
        <a:lstStyle/>
        <a:p>
          <a:pPr algn="l"/>
          <a:r>
            <a:rPr lang="ru-RU" sz="1000" b="1" dirty="0" smtClean="0"/>
            <a:t>Рассмотрение проекта бюджета:                                 • Проект бюджета на 2020-2022 годы на публичных слушаниях 03.12.2019г.;                           • Проект бюджета на 2020-2022 годы рассмотрен депутатами на совместном заседании депутатских комиссий 04.12.2019г. </a:t>
          </a:r>
          <a:endParaRPr lang="ru-RU" sz="1000" b="1" dirty="0"/>
        </a:p>
      </dgm:t>
    </dgm:pt>
    <dgm:pt modelId="{1D799BE1-D857-4F8F-A1C8-79887DA5B25B}" type="parTrans" cxnId="{DB89A1BC-8427-43D3-B70E-2A4D4AE4AE8F}">
      <dgm:prSet/>
      <dgm:spPr/>
      <dgm:t>
        <a:bodyPr/>
        <a:lstStyle/>
        <a:p>
          <a:endParaRPr lang="ru-RU"/>
        </a:p>
      </dgm:t>
    </dgm:pt>
    <dgm:pt modelId="{C8CA587A-E977-4C3D-AFC1-D1C55913830A}" type="sibTrans" cxnId="{DB89A1BC-8427-43D3-B70E-2A4D4AE4AE8F}">
      <dgm:prSet/>
      <dgm:spPr/>
      <dgm:t>
        <a:bodyPr/>
        <a:lstStyle/>
        <a:p>
          <a:endParaRPr lang="ru-RU"/>
        </a:p>
      </dgm:t>
    </dgm:pt>
    <dgm:pt modelId="{5485B0F9-E52C-47D9-9F65-C57EF068A056}">
      <dgm:prSet phldrT="[Текст]" custT="1"/>
      <dgm:spPr/>
      <dgm:t>
        <a:bodyPr/>
        <a:lstStyle/>
        <a:p>
          <a:pPr algn="l"/>
          <a:r>
            <a:rPr lang="ru-RU" sz="1100" b="1" dirty="0" smtClean="0"/>
            <a:t>Утверждение бюджета:           Бюджет городского округа ЗАТО Свободный на 2020-2022 годы  утверждается  17.12.2019г.  депутатами на заседании Думы городского округа ЗАТО Свободный</a:t>
          </a:r>
          <a:r>
            <a:rPr lang="ru-RU" sz="900" b="1" dirty="0" smtClean="0"/>
            <a:t>.</a:t>
          </a:r>
          <a:endParaRPr lang="ru-RU" sz="900" b="1" dirty="0"/>
        </a:p>
      </dgm:t>
    </dgm:pt>
    <dgm:pt modelId="{E69FEFCD-25B1-4525-BB9B-2989EE39C1AB}" type="parTrans" cxnId="{E7CE2502-C75D-456E-B992-8AD74D9B1392}">
      <dgm:prSet/>
      <dgm:spPr/>
      <dgm:t>
        <a:bodyPr/>
        <a:lstStyle/>
        <a:p>
          <a:endParaRPr lang="ru-RU"/>
        </a:p>
      </dgm:t>
    </dgm:pt>
    <dgm:pt modelId="{E291DCF0-D1A5-4B91-B3F0-C74CC232B715}" type="sibTrans" cxnId="{E7CE2502-C75D-456E-B992-8AD74D9B1392}">
      <dgm:prSet/>
      <dgm:spPr/>
      <dgm:t>
        <a:bodyPr/>
        <a:lstStyle/>
        <a:p>
          <a:endParaRPr lang="ru-RU"/>
        </a:p>
      </dgm:t>
    </dgm:pt>
    <dgm:pt modelId="{7313C0F6-F0F7-4360-8AB7-E70BE01CDEA4}">
      <dgm:prSet phldrT="[Текст]" custT="1"/>
      <dgm:spPr/>
      <dgm:t>
        <a:bodyPr/>
        <a:lstStyle/>
        <a:p>
          <a:pPr algn="l"/>
          <a:r>
            <a:rPr lang="ru-RU" sz="950" b="1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26.06.2019г. № 339.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dirty="0" smtClean="0"/>
            <a:t>.</a:t>
          </a:r>
          <a:endParaRPr lang="ru-RU" sz="950" dirty="0"/>
        </a:p>
      </dgm:t>
    </dgm:pt>
    <dgm:pt modelId="{A06B82ED-7380-46CA-B4BA-BAD9A70BC011}" type="parTrans" cxnId="{F7D4693F-89B2-45AD-BBC4-FE614AF35A0D}">
      <dgm:prSet/>
      <dgm:spPr/>
      <dgm:t>
        <a:bodyPr/>
        <a:lstStyle/>
        <a:p>
          <a:endParaRPr lang="ru-RU"/>
        </a:p>
      </dgm:t>
    </dgm:pt>
    <dgm:pt modelId="{E3E1DCD6-E39A-48DB-B36C-DD054F641E76}" type="sibTrans" cxnId="{F7D4693F-89B2-45AD-BBC4-FE614AF35A0D}">
      <dgm:prSet/>
      <dgm:spPr/>
      <dgm:t>
        <a:bodyPr/>
        <a:lstStyle/>
        <a:p>
          <a:endParaRPr lang="ru-RU"/>
        </a:p>
      </dgm:t>
    </dgm:pt>
    <dgm:pt modelId="{BBD19C84-9FB6-433B-91A8-FA32421D12CE}" type="pres">
      <dgm:prSet presAssocID="{26DCAF89-3791-4FB4-9389-B5E6FD8E71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67E37-66D4-456E-BF03-871A2F3A8EDC}" type="pres">
      <dgm:prSet presAssocID="{26DCAF89-3791-4FB4-9389-B5E6FD8E71D6}" presName="arrow" presStyleLbl="bgShp" presStyleIdx="0" presStyleCnt="1" custScaleX="115810"/>
      <dgm:spPr/>
      <dgm:t>
        <a:bodyPr/>
        <a:lstStyle/>
        <a:p>
          <a:endParaRPr lang="ru-RU"/>
        </a:p>
      </dgm:t>
    </dgm:pt>
    <dgm:pt modelId="{F46780A7-9DEA-4BF3-956C-5D1DB3CCF1A2}" type="pres">
      <dgm:prSet presAssocID="{26DCAF89-3791-4FB4-9389-B5E6FD8E71D6}" presName="linearProcess" presStyleCnt="0"/>
      <dgm:spPr/>
      <dgm:t>
        <a:bodyPr/>
        <a:lstStyle/>
        <a:p>
          <a:endParaRPr lang="ru-RU"/>
        </a:p>
      </dgm:t>
    </dgm:pt>
    <dgm:pt modelId="{68E40FEF-54FB-4378-AF6C-D3F7F81E2580}" type="pres">
      <dgm:prSet presAssocID="{DDE55D2D-400E-4E92-9F21-A757C5F160F2}" presName="textNode" presStyleLbl="node1" presStyleIdx="0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B5C6B-0B04-4D00-956B-AB986D6F5036}" type="pres">
      <dgm:prSet presAssocID="{0C32A25B-8C26-4510-AD1E-0207EC92C642}" presName="sibTrans" presStyleCnt="0"/>
      <dgm:spPr/>
      <dgm:t>
        <a:bodyPr/>
        <a:lstStyle/>
        <a:p>
          <a:endParaRPr lang="ru-RU"/>
        </a:p>
      </dgm:t>
    </dgm:pt>
    <dgm:pt modelId="{930161AD-1723-4013-8A63-BCF5BFF154FB}" type="pres">
      <dgm:prSet presAssocID="{7313C0F6-F0F7-4360-8AB7-E70BE01CDEA4}" presName="textNode" presStyleLbl="node1" presStyleIdx="1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313C8-F4F1-47C1-AC5F-0731F0FAA030}" type="pres">
      <dgm:prSet presAssocID="{E3E1DCD6-E39A-48DB-B36C-DD054F641E76}" presName="sibTrans" presStyleCnt="0"/>
      <dgm:spPr/>
      <dgm:t>
        <a:bodyPr/>
        <a:lstStyle/>
        <a:p>
          <a:endParaRPr lang="ru-RU"/>
        </a:p>
      </dgm:t>
    </dgm:pt>
    <dgm:pt modelId="{983EE832-B493-480C-9840-C06BDCE9AAAB}" type="pres">
      <dgm:prSet presAssocID="{F228A54D-CB29-4344-B860-24FF490F8DE3}" presName="textNode" presStyleLbl="node1" presStyleIdx="2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58843-432C-4DB7-BEBF-91C6F4C19D06}" type="pres">
      <dgm:prSet presAssocID="{C8CA587A-E977-4C3D-AFC1-D1C55913830A}" presName="sibTrans" presStyleCnt="0"/>
      <dgm:spPr/>
      <dgm:t>
        <a:bodyPr/>
        <a:lstStyle/>
        <a:p>
          <a:endParaRPr lang="ru-RU"/>
        </a:p>
      </dgm:t>
    </dgm:pt>
    <dgm:pt modelId="{C1CE074A-1E31-4BFA-9D1E-4F685CA2C827}" type="pres">
      <dgm:prSet presAssocID="{5485B0F9-E52C-47D9-9F65-C57EF068A056}" presName="textNode" presStyleLbl="node1" presStyleIdx="3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4693F-89B2-45AD-BBC4-FE614AF35A0D}" srcId="{26DCAF89-3791-4FB4-9389-B5E6FD8E71D6}" destId="{7313C0F6-F0F7-4360-8AB7-E70BE01CDEA4}" srcOrd="1" destOrd="0" parTransId="{A06B82ED-7380-46CA-B4BA-BAD9A70BC011}" sibTransId="{E3E1DCD6-E39A-48DB-B36C-DD054F641E76}"/>
    <dgm:cxn modelId="{85697958-F0B5-4448-818C-795788668B84}" type="presOf" srcId="{F228A54D-CB29-4344-B860-24FF490F8DE3}" destId="{983EE832-B493-480C-9840-C06BDCE9AAAB}" srcOrd="0" destOrd="0" presId="urn:microsoft.com/office/officeart/2005/8/layout/hProcess9"/>
    <dgm:cxn modelId="{1515AA97-6270-4329-BD5C-68808482EEFD}" type="presOf" srcId="{5485B0F9-E52C-47D9-9F65-C57EF068A056}" destId="{C1CE074A-1E31-4BFA-9D1E-4F685CA2C827}" srcOrd="0" destOrd="0" presId="urn:microsoft.com/office/officeart/2005/8/layout/hProcess9"/>
    <dgm:cxn modelId="{E7CE2502-C75D-456E-B992-8AD74D9B1392}" srcId="{26DCAF89-3791-4FB4-9389-B5E6FD8E71D6}" destId="{5485B0F9-E52C-47D9-9F65-C57EF068A056}" srcOrd="3" destOrd="0" parTransId="{E69FEFCD-25B1-4525-BB9B-2989EE39C1AB}" sibTransId="{E291DCF0-D1A5-4B91-B3F0-C74CC232B715}"/>
    <dgm:cxn modelId="{5AB20CD2-D3BE-4FF1-AB8F-D6EA0351E2C3}" type="presOf" srcId="{DDE55D2D-400E-4E92-9F21-A757C5F160F2}" destId="{68E40FEF-54FB-4378-AF6C-D3F7F81E2580}" srcOrd="0" destOrd="0" presId="urn:microsoft.com/office/officeart/2005/8/layout/hProcess9"/>
    <dgm:cxn modelId="{B3C06AEA-512E-462E-A7BE-49E8C716B006}" srcId="{26DCAF89-3791-4FB4-9389-B5E6FD8E71D6}" destId="{DDE55D2D-400E-4E92-9F21-A757C5F160F2}" srcOrd="0" destOrd="0" parTransId="{D99428E0-415C-4FEE-A62D-1E2F231F8355}" sibTransId="{0C32A25B-8C26-4510-AD1E-0207EC92C642}"/>
    <dgm:cxn modelId="{DB89A1BC-8427-43D3-B70E-2A4D4AE4AE8F}" srcId="{26DCAF89-3791-4FB4-9389-B5E6FD8E71D6}" destId="{F228A54D-CB29-4344-B860-24FF490F8DE3}" srcOrd="2" destOrd="0" parTransId="{1D799BE1-D857-4F8F-A1C8-79887DA5B25B}" sibTransId="{C8CA587A-E977-4C3D-AFC1-D1C55913830A}"/>
    <dgm:cxn modelId="{E67D6724-3137-45F9-88E9-625A81BDF55B}" type="presOf" srcId="{7313C0F6-F0F7-4360-8AB7-E70BE01CDEA4}" destId="{930161AD-1723-4013-8A63-BCF5BFF154FB}" srcOrd="0" destOrd="0" presId="urn:microsoft.com/office/officeart/2005/8/layout/hProcess9"/>
    <dgm:cxn modelId="{17C639D2-F0D3-4E74-8819-E2B7BCD21282}" type="presOf" srcId="{26DCAF89-3791-4FB4-9389-B5E6FD8E71D6}" destId="{BBD19C84-9FB6-433B-91A8-FA32421D12CE}" srcOrd="0" destOrd="0" presId="urn:microsoft.com/office/officeart/2005/8/layout/hProcess9"/>
    <dgm:cxn modelId="{8952B3CA-2C43-46B4-A9D8-D5CD788DE414}" type="presParOf" srcId="{BBD19C84-9FB6-433B-91A8-FA32421D12CE}" destId="{44067E37-66D4-456E-BF03-871A2F3A8EDC}" srcOrd="0" destOrd="0" presId="urn:microsoft.com/office/officeart/2005/8/layout/hProcess9"/>
    <dgm:cxn modelId="{77BDE575-07AD-45B5-9B98-C655DB8BE15F}" type="presParOf" srcId="{BBD19C84-9FB6-433B-91A8-FA32421D12CE}" destId="{F46780A7-9DEA-4BF3-956C-5D1DB3CCF1A2}" srcOrd="1" destOrd="0" presId="urn:microsoft.com/office/officeart/2005/8/layout/hProcess9"/>
    <dgm:cxn modelId="{C6BD48BF-8F67-480C-9520-0DA4B53FF44B}" type="presParOf" srcId="{F46780A7-9DEA-4BF3-956C-5D1DB3CCF1A2}" destId="{68E40FEF-54FB-4378-AF6C-D3F7F81E2580}" srcOrd="0" destOrd="0" presId="urn:microsoft.com/office/officeart/2005/8/layout/hProcess9"/>
    <dgm:cxn modelId="{350DD378-74D7-47E4-AB7B-54A4681920FB}" type="presParOf" srcId="{F46780A7-9DEA-4BF3-956C-5D1DB3CCF1A2}" destId="{6E1B5C6B-0B04-4D00-956B-AB986D6F5036}" srcOrd="1" destOrd="0" presId="urn:microsoft.com/office/officeart/2005/8/layout/hProcess9"/>
    <dgm:cxn modelId="{ABE858F5-D1E9-403A-A436-298A9EA34151}" type="presParOf" srcId="{F46780A7-9DEA-4BF3-956C-5D1DB3CCF1A2}" destId="{930161AD-1723-4013-8A63-BCF5BFF154FB}" srcOrd="2" destOrd="0" presId="urn:microsoft.com/office/officeart/2005/8/layout/hProcess9"/>
    <dgm:cxn modelId="{98D5949F-2F71-43F4-A36C-F73E9185B6AB}" type="presParOf" srcId="{F46780A7-9DEA-4BF3-956C-5D1DB3CCF1A2}" destId="{F43313C8-F4F1-47C1-AC5F-0731F0FAA030}" srcOrd="3" destOrd="0" presId="urn:microsoft.com/office/officeart/2005/8/layout/hProcess9"/>
    <dgm:cxn modelId="{BCD8F0CA-25C6-407F-BD42-4AAB8BC45490}" type="presParOf" srcId="{F46780A7-9DEA-4BF3-956C-5D1DB3CCF1A2}" destId="{983EE832-B493-480C-9840-C06BDCE9AAAB}" srcOrd="4" destOrd="0" presId="urn:microsoft.com/office/officeart/2005/8/layout/hProcess9"/>
    <dgm:cxn modelId="{E55E942D-6871-4D56-A5C8-4B26C1712458}" type="presParOf" srcId="{F46780A7-9DEA-4BF3-956C-5D1DB3CCF1A2}" destId="{26A58843-432C-4DB7-BEBF-91C6F4C19D06}" srcOrd="5" destOrd="0" presId="urn:microsoft.com/office/officeart/2005/8/layout/hProcess9"/>
    <dgm:cxn modelId="{C4583216-049F-4D93-BE5C-E59CFD7489DD}" type="presParOf" srcId="{F46780A7-9DEA-4BF3-956C-5D1DB3CCF1A2}" destId="{C1CE074A-1E31-4BFA-9D1E-4F685CA2C82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F37CF7-E213-4253-A351-53930B8F34AA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71251B1-6A9A-4D56-AFBF-F5EF680C0F45}">
      <dgm:prSet phldrT="[Текст]"/>
      <dgm:spPr/>
      <dgm:t>
        <a:bodyPr/>
        <a:lstStyle/>
        <a:p>
          <a:r>
            <a:rPr lang="ru-RU" b="1" dirty="0" smtClean="0"/>
            <a:t>Налоговые доходы </a:t>
          </a:r>
          <a:endParaRPr lang="ru-RU" b="1" dirty="0"/>
        </a:p>
      </dgm:t>
    </dgm:pt>
    <dgm:pt modelId="{F3376288-D4A3-4FD5-983D-B1ABB0886EEA}" type="parTrans" cxnId="{495FE7AD-77C9-4ED9-B13D-3988243099F1}">
      <dgm:prSet/>
      <dgm:spPr/>
      <dgm:t>
        <a:bodyPr/>
        <a:lstStyle/>
        <a:p>
          <a:endParaRPr lang="ru-RU"/>
        </a:p>
      </dgm:t>
    </dgm:pt>
    <dgm:pt modelId="{90EF1EB3-A104-4D1E-BA26-B92218254E5E}" type="sibTrans" cxnId="{495FE7AD-77C9-4ED9-B13D-3988243099F1}">
      <dgm:prSet/>
      <dgm:spPr/>
      <dgm:t>
        <a:bodyPr/>
        <a:lstStyle/>
        <a:p>
          <a:endParaRPr lang="ru-RU"/>
        </a:p>
      </dgm:t>
    </dgm:pt>
    <dgm:pt modelId="{2D345EDC-6F94-4FDA-9F81-55C6FBA30CD6}">
      <dgm:prSet phldrT="[Текст]" custT="1"/>
      <dgm:spPr/>
      <dgm:t>
        <a:bodyPr/>
        <a:lstStyle/>
        <a:p>
          <a:r>
            <a:rPr lang="ru-RU" sz="1300" b="1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dirty="0"/>
        </a:p>
      </dgm:t>
    </dgm:pt>
    <dgm:pt modelId="{9767BF48-7304-4156-A013-0F54D78CDEC2}" type="parTrans" cxnId="{305F36AE-03C7-4641-939D-B288FE5B6D77}">
      <dgm:prSet/>
      <dgm:spPr/>
      <dgm:t>
        <a:bodyPr/>
        <a:lstStyle/>
        <a:p>
          <a:endParaRPr lang="ru-RU"/>
        </a:p>
      </dgm:t>
    </dgm:pt>
    <dgm:pt modelId="{4D64247D-5BCD-45D4-A199-BE4B5B38BB3E}" type="sibTrans" cxnId="{305F36AE-03C7-4641-939D-B288FE5B6D77}">
      <dgm:prSet/>
      <dgm:spPr/>
      <dgm:t>
        <a:bodyPr/>
        <a:lstStyle/>
        <a:p>
          <a:endParaRPr lang="ru-RU"/>
        </a:p>
      </dgm:t>
    </dgm:pt>
    <dgm:pt modelId="{C530E17B-6D84-467E-9F47-2F6A9E7FD93C}">
      <dgm:prSet phldrT="[Текст]"/>
      <dgm:spPr/>
      <dgm:t>
        <a:bodyPr/>
        <a:lstStyle/>
        <a:p>
          <a:r>
            <a:rPr lang="ru-RU" b="1" dirty="0" smtClean="0"/>
            <a:t>Неналоговые доходы </a:t>
          </a:r>
          <a:endParaRPr lang="ru-RU" b="1" dirty="0"/>
        </a:p>
      </dgm:t>
    </dgm:pt>
    <dgm:pt modelId="{25CEEB1C-F157-4A7C-8B8B-6D1BA4C5C4BB}" type="parTrans" cxnId="{C117579F-E28A-4D30-8383-434A4DC540CA}">
      <dgm:prSet/>
      <dgm:spPr/>
      <dgm:t>
        <a:bodyPr/>
        <a:lstStyle/>
        <a:p>
          <a:endParaRPr lang="ru-RU"/>
        </a:p>
      </dgm:t>
    </dgm:pt>
    <dgm:pt modelId="{F29E2A8A-0547-48ED-8A75-0FE5DFA6ACCA}" type="sibTrans" cxnId="{C117579F-E28A-4D30-8383-434A4DC540CA}">
      <dgm:prSet/>
      <dgm:spPr/>
      <dgm:t>
        <a:bodyPr/>
        <a:lstStyle/>
        <a:p>
          <a:endParaRPr lang="ru-RU"/>
        </a:p>
      </dgm:t>
    </dgm:pt>
    <dgm:pt modelId="{243424E2-816E-46D2-98E2-CF5634344A06}">
      <dgm:prSet phldrT="[Текст]" custT="1"/>
      <dgm:spPr/>
      <dgm:t>
        <a:bodyPr/>
        <a:lstStyle/>
        <a:p>
          <a:r>
            <a:rPr lang="ru-RU" sz="1300" b="1" dirty="0" smtClean="0"/>
            <a:t>Платежи, которые включают в себя:</a:t>
          </a:r>
          <a:endParaRPr lang="ru-RU" sz="1300" b="1" dirty="0"/>
        </a:p>
      </dgm:t>
    </dgm:pt>
    <dgm:pt modelId="{6EB98F6D-10E9-4EE0-A84F-BB34DBD465BD}" type="parTrans" cxnId="{7BC4C2F7-10F9-48BC-86D9-76F40FFC5E00}">
      <dgm:prSet/>
      <dgm:spPr/>
      <dgm:t>
        <a:bodyPr/>
        <a:lstStyle/>
        <a:p>
          <a:endParaRPr lang="ru-RU"/>
        </a:p>
      </dgm:t>
    </dgm:pt>
    <dgm:pt modelId="{4F15CA86-C0F3-4963-91A5-1C37015B64AA}" type="sibTrans" cxnId="{7BC4C2F7-10F9-48BC-86D9-76F40FFC5E00}">
      <dgm:prSet/>
      <dgm:spPr/>
      <dgm:t>
        <a:bodyPr/>
        <a:lstStyle/>
        <a:p>
          <a:endParaRPr lang="ru-RU"/>
        </a:p>
      </dgm:t>
    </dgm:pt>
    <dgm:pt modelId="{4C535BAE-30B0-4929-AC76-76D99FF102F7}">
      <dgm:prSet/>
      <dgm:spPr/>
      <dgm:t>
        <a:bodyPr/>
        <a:lstStyle/>
        <a:p>
          <a:r>
            <a:rPr lang="ru-RU" b="1" dirty="0" smtClean="0"/>
            <a:t>Безвозмездные  поступления</a:t>
          </a:r>
          <a:endParaRPr lang="ru-RU" b="1" dirty="0"/>
        </a:p>
      </dgm:t>
    </dgm:pt>
    <dgm:pt modelId="{4381758F-A0DD-48C1-8D9D-43B726E178F0}" type="parTrans" cxnId="{E8D00EE5-759F-41C2-BC5A-BAFA39481F45}">
      <dgm:prSet/>
      <dgm:spPr/>
      <dgm:t>
        <a:bodyPr/>
        <a:lstStyle/>
        <a:p>
          <a:endParaRPr lang="ru-RU"/>
        </a:p>
      </dgm:t>
    </dgm:pt>
    <dgm:pt modelId="{88F97703-64D9-4207-B2C1-EB5D0207EB24}" type="sibTrans" cxnId="{E8D00EE5-759F-41C2-BC5A-BAFA39481F45}">
      <dgm:prSet/>
      <dgm:spPr/>
      <dgm:t>
        <a:bodyPr/>
        <a:lstStyle/>
        <a:p>
          <a:endParaRPr lang="ru-RU"/>
        </a:p>
      </dgm:t>
    </dgm:pt>
    <dgm:pt modelId="{A7348DF4-2183-45B3-AAA4-D1A7B1D5BC72}">
      <dgm:prSet phldrT="[Текст]" custT="1"/>
      <dgm:spPr/>
      <dgm:t>
        <a:bodyPr/>
        <a:lstStyle/>
        <a:p>
          <a:r>
            <a:rPr lang="ru-RU" sz="1300" b="1" dirty="0" smtClean="0"/>
            <a:t> доходы от использования и продажи имущества; </a:t>
          </a:r>
          <a:endParaRPr lang="ru-RU" sz="1300" b="1" dirty="0"/>
        </a:p>
      </dgm:t>
    </dgm:pt>
    <dgm:pt modelId="{A79B06D2-2524-4357-A377-1526D877E768}" type="parTrans" cxnId="{8FE41DCC-F0A9-473C-997E-1CD07812F804}">
      <dgm:prSet/>
      <dgm:spPr/>
      <dgm:t>
        <a:bodyPr/>
        <a:lstStyle/>
        <a:p>
          <a:endParaRPr lang="ru-RU"/>
        </a:p>
      </dgm:t>
    </dgm:pt>
    <dgm:pt modelId="{607422F8-79F4-4A44-B808-3D0B36EBACF2}" type="sibTrans" cxnId="{8FE41DCC-F0A9-473C-997E-1CD07812F804}">
      <dgm:prSet/>
      <dgm:spPr/>
      <dgm:t>
        <a:bodyPr/>
        <a:lstStyle/>
        <a:p>
          <a:endParaRPr lang="ru-RU"/>
        </a:p>
      </dgm:t>
    </dgm:pt>
    <dgm:pt modelId="{D6EB2937-43D8-41E9-ABBE-DDCE0F4FAFE5}">
      <dgm:prSet phldrT="[Текст]" custT="1"/>
      <dgm:spPr/>
      <dgm:t>
        <a:bodyPr/>
        <a:lstStyle/>
        <a:p>
          <a:r>
            <a:rPr lang="ru-RU" sz="1300" b="1" dirty="0" smtClean="0"/>
            <a:t> платные услуги казенных учреждений; </a:t>
          </a:r>
          <a:endParaRPr lang="ru-RU" sz="1300" b="1" dirty="0"/>
        </a:p>
      </dgm:t>
    </dgm:pt>
    <dgm:pt modelId="{94ECA887-FA7C-4D22-8735-D6FA260F36DE}" type="parTrans" cxnId="{ABB1FA4E-291D-468C-A2DA-9BD628023C26}">
      <dgm:prSet/>
      <dgm:spPr/>
      <dgm:t>
        <a:bodyPr/>
        <a:lstStyle/>
        <a:p>
          <a:endParaRPr lang="ru-RU"/>
        </a:p>
      </dgm:t>
    </dgm:pt>
    <dgm:pt modelId="{D8B2A8A6-FA75-4272-8ED5-DFEE2F7FDFE9}" type="sibTrans" cxnId="{ABB1FA4E-291D-468C-A2DA-9BD628023C26}">
      <dgm:prSet/>
      <dgm:spPr/>
      <dgm:t>
        <a:bodyPr/>
        <a:lstStyle/>
        <a:p>
          <a:endParaRPr lang="ru-RU"/>
        </a:p>
      </dgm:t>
    </dgm:pt>
    <dgm:pt modelId="{C6B7149E-AB1B-4AC6-8465-3B334F7D18D2}">
      <dgm:prSet phldrT="[Текст]" custT="1"/>
      <dgm:spPr/>
      <dgm:t>
        <a:bodyPr/>
        <a:lstStyle/>
        <a:p>
          <a:r>
            <a:rPr lang="ru-RU" sz="1300" b="1" dirty="0" smtClean="0"/>
            <a:t> штрафы за нарушение законодательства; </a:t>
          </a:r>
          <a:endParaRPr lang="ru-RU" sz="1300" b="1" dirty="0"/>
        </a:p>
      </dgm:t>
    </dgm:pt>
    <dgm:pt modelId="{CB2321A6-71F6-41F9-9076-E63DE65098CE}" type="parTrans" cxnId="{57896533-1A85-45EF-8FA2-3331FBA93AF1}">
      <dgm:prSet/>
      <dgm:spPr/>
      <dgm:t>
        <a:bodyPr/>
        <a:lstStyle/>
        <a:p>
          <a:endParaRPr lang="ru-RU"/>
        </a:p>
      </dgm:t>
    </dgm:pt>
    <dgm:pt modelId="{D1A1EF72-90E1-45B3-8501-BF5921E62EB5}" type="sibTrans" cxnId="{57896533-1A85-45EF-8FA2-3331FBA93AF1}">
      <dgm:prSet/>
      <dgm:spPr/>
      <dgm:t>
        <a:bodyPr/>
        <a:lstStyle/>
        <a:p>
          <a:endParaRPr lang="ru-RU"/>
        </a:p>
      </dgm:t>
    </dgm:pt>
    <dgm:pt modelId="{A395B93E-7134-427C-ACB1-8EA428244142}">
      <dgm:prSet phldrT="[Текст]" custT="1"/>
      <dgm:spPr/>
      <dgm:t>
        <a:bodyPr/>
        <a:lstStyle/>
        <a:p>
          <a:r>
            <a:rPr lang="ru-RU" sz="1300" b="1" dirty="0" smtClean="0"/>
            <a:t> иные неналоговые доходы </a:t>
          </a:r>
          <a:endParaRPr lang="ru-RU" sz="1300" b="1" dirty="0"/>
        </a:p>
      </dgm:t>
    </dgm:pt>
    <dgm:pt modelId="{EAE645EB-8B85-493C-AB0D-ADF66C46E91E}" type="parTrans" cxnId="{03F9E282-BB9D-40A8-86F0-3EC49DC57D2A}">
      <dgm:prSet/>
      <dgm:spPr/>
      <dgm:t>
        <a:bodyPr/>
        <a:lstStyle/>
        <a:p>
          <a:endParaRPr lang="ru-RU"/>
        </a:p>
      </dgm:t>
    </dgm:pt>
    <dgm:pt modelId="{143AECA3-DECD-4C63-AD43-84D385397B4A}" type="sibTrans" cxnId="{03F9E282-BB9D-40A8-86F0-3EC49DC57D2A}">
      <dgm:prSet/>
      <dgm:spPr/>
      <dgm:t>
        <a:bodyPr/>
        <a:lstStyle/>
        <a:p>
          <a:endParaRPr lang="ru-RU"/>
        </a:p>
      </dgm:t>
    </dgm:pt>
    <dgm:pt modelId="{AD31EC55-B99A-417B-9777-E56DD7A507AF}">
      <dgm:prSet custT="1"/>
      <dgm:spPr/>
      <dgm:t>
        <a:bodyPr/>
        <a:lstStyle/>
        <a:p>
          <a:r>
            <a:rPr lang="ru-RU" sz="1300" b="1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dirty="0"/>
        </a:p>
      </dgm:t>
    </dgm:pt>
    <dgm:pt modelId="{3D2D8F5C-2288-4856-B971-8997F8CE7937}" type="parTrans" cxnId="{644FD4CE-112D-42D4-B51B-DA286A5CA434}">
      <dgm:prSet/>
      <dgm:spPr/>
      <dgm:t>
        <a:bodyPr/>
        <a:lstStyle/>
        <a:p>
          <a:endParaRPr lang="ru-RU"/>
        </a:p>
      </dgm:t>
    </dgm:pt>
    <dgm:pt modelId="{45EF7254-D608-4FD5-977D-87FF98B846B3}" type="sibTrans" cxnId="{644FD4CE-112D-42D4-B51B-DA286A5CA434}">
      <dgm:prSet/>
      <dgm:spPr/>
      <dgm:t>
        <a:bodyPr/>
        <a:lstStyle/>
        <a:p>
          <a:endParaRPr lang="ru-RU"/>
        </a:p>
      </dgm:t>
    </dgm:pt>
    <dgm:pt modelId="{927FB6A9-0E3F-426B-9C78-5794823A8537}" type="pres">
      <dgm:prSet presAssocID="{F4F37CF7-E213-4253-A351-53930B8F34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6CF41B-2030-4A36-B48C-887AF592BA75}" type="pres">
      <dgm:prSet presAssocID="{871251B1-6A9A-4D56-AFBF-F5EF680C0F45}" presName="linNode" presStyleCnt="0"/>
      <dgm:spPr/>
    </dgm:pt>
    <dgm:pt modelId="{A3A62E5E-3C52-4A8F-91E3-348CEF69830C}" type="pres">
      <dgm:prSet presAssocID="{871251B1-6A9A-4D56-AFBF-F5EF680C0F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86396-24EC-465A-A70D-5905AF333CF2}" type="pres">
      <dgm:prSet presAssocID="{871251B1-6A9A-4D56-AFBF-F5EF680C0F45}" presName="descendantText" presStyleLbl="alignAccFollowNode1" presStyleIdx="0" presStyleCnt="3" custScaleY="117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AA3A0-8F32-486C-9D8A-2C0E79D7FE23}" type="pres">
      <dgm:prSet presAssocID="{90EF1EB3-A104-4D1E-BA26-B92218254E5E}" presName="sp" presStyleCnt="0"/>
      <dgm:spPr/>
    </dgm:pt>
    <dgm:pt modelId="{2E1D4032-30A3-4941-834C-C1F63E67CD6C}" type="pres">
      <dgm:prSet presAssocID="{C530E17B-6D84-467E-9F47-2F6A9E7FD93C}" presName="linNode" presStyleCnt="0"/>
      <dgm:spPr/>
    </dgm:pt>
    <dgm:pt modelId="{5F7B11CF-BE84-4E8A-9FAB-F6EDA6DCB3F3}" type="pres">
      <dgm:prSet presAssocID="{C530E17B-6D84-467E-9F47-2F6A9E7FD93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C523F-0925-4946-BCF3-A2F2F3716D39}" type="pres">
      <dgm:prSet presAssocID="{C530E17B-6D84-467E-9F47-2F6A9E7FD93C}" presName="descendantText" presStyleLbl="alignAccFollowNode1" presStyleIdx="1" presStyleCnt="3" custScaleY="121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6722C-ED0A-4B3D-B0E0-3C0FB341674B}" type="pres">
      <dgm:prSet presAssocID="{F29E2A8A-0547-48ED-8A75-0FE5DFA6ACCA}" presName="sp" presStyleCnt="0"/>
      <dgm:spPr/>
    </dgm:pt>
    <dgm:pt modelId="{A13EE609-18B3-42C4-9E7E-B411D5838AE5}" type="pres">
      <dgm:prSet presAssocID="{4C535BAE-30B0-4929-AC76-76D99FF102F7}" presName="linNode" presStyleCnt="0"/>
      <dgm:spPr/>
    </dgm:pt>
    <dgm:pt modelId="{16D9FC60-E884-4217-9B64-E773BC8BD63A}" type="pres">
      <dgm:prSet presAssocID="{4C535BAE-30B0-4929-AC76-76D99FF102F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82A4B-32B9-44D1-9EF8-7458D27BF67A}" type="pres">
      <dgm:prSet presAssocID="{4C535BAE-30B0-4929-AC76-76D99FF102F7}" presName="descendantText" presStyleLbl="alignAccFollowNode1" presStyleIdx="2" presStyleCnt="3" custScaleY="113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DD438-01FF-4116-B99D-D01796FC17F5}" type="presOf" srcId="{A395B93E-7134-427C-ACB1-8EA428244142}" destId="{BBBC523F-0925-4946-BCF3-A2F2F3716D39}" srcOrd="0" destOrd="4" presId="urn:microsoft.com/office/officeart/2005/8/layout/vList5"/>
    <dgm:cxn modelId="{D7616950-56F5-4408-9B76-240AD14CE1C3}" type="presOf" srcId="{243424E2-816E-46D2-98E2-CF5634344A06}" destId="{BBBC523F-0925-4946-BCF3-A2F2F3716D39}" srcOrd="0" destOrd="0" presId="urn:microsoft.com/office/officeart/2005/8/layout/vList5"/>
    <dgm:cxn modelId="{8FE41DCC-F0A9-473C-997E-1CD07812F804}" srcId="{C530E17B-6D84-467E-9F47-2F6A9E7FD93C}" destId="{A7348DF4-2183-45B3-AAA4-D1A7B1D5BC72}" srcOrd="1" destOrd="0" parTransId="{A79B06D2-2524-4357-A377-1526D877E768}" sibTransId="{607422F8-79F4-4A44-B808-3D0B36EBACF2}"/>
    <dgm:cxn modelId="{57896533-1A85-45EF-8FA2-3331FBA93AF1}" srcId="{C530E17B-6D84-467E-9F47-2F6A9E7FD93C}" destId="{C6B7149E-AB1B-4AC6-8465-3B334F7D18D2}" srcOrd="3" destOrd="0" parTransId="{CB2321A6-71F6-41F9-9076-E63DE65098CE}" sibTransId="{D1A1EF72-90E1-45B3-8501-BF5921E62EB5}"/>
    <dgm:cxn modelId="{7BC4C2F7-10F9-48BC-86D9-76F40FFC5E00}" srcId="{C530E17B-6D84-467E-9F47-2F6A9E7FD93C}" destId="{243424E2-816E-46D2-98E2-CF5634344A06}" srcOrd="0" destOrd="0" parTransId="{6EB98F6D-10E9-4EE0-A84F-BB34DBD465BD}" sibTransId="{4F15CA86-C0F3-4963-91A5-1C37015B64AA}"/>
    <dgm:cxn modelId="{03F9E282-BB9D-40A8-86F0-3EC49DC57D2A}" srcId="{C530E17B-6D84-467E-9F47-2F6A9E7FD93C}" destId="{A395B93E-7134-427C-ACB1-8EA428244142}" srcOrd="4" destOrd="0" parTransId="{EAE645EB-8B85-493C-AB0D-ADF66C46E91E}" sibTransId="{143AECA3-DECD-4C63-AD43-84D385397B4A}"/>
    <dgm:cxn modelId="{EEC94ADE-5AFF-40F6-A37F-406181580FCB}" type="presOf" srcId="{C530E17B-6D84-467E-9F47-2F6A9E7FD93C}" destId="{5F7B11CF-BE84-4E8A-9FAB-F6EDA6DCB3F3}" srcOrd="0" destOrd="0" presId="urn:microsoft.com/office/officeart/2005/8/layout/vList5"/>
    <dgm:cxn modelId="{89931A61-BC99-4093-A963-D4C7C10E0DE2}" type="presOf" srcId="{AD31EC55-B99A-417B-9777-E56DD7A507AF}" destId="{26D82A4B-32B9-44D1-9EF8-7458D27BF67A}" srcOrd="0" destOrd="0" presId="urn:microsoft.com/office/officeart/2005/8/layout/vList5"/>
    <dgm:cxn modelId="{886F494A-5022-4A7F-9D48-45E2D9721E8C}" type="presOf" srcId="{C6B7149E-AB1B-4AC6-8465-3B334F7D18D2}" destId="{BBBC523F-0925-4946-BCF3-A2F2F3716D39}" srcOrd="0" destOrd="3" presId="urn:microsoft.com/office/officeart/2005/8/layout/vList5"/>
    <dgm:cxn modelId="{305F36AE-03C7-4641-939D-B288FE5B6D77}" srcId="{871251B1-6A9A-4D56-AFBF-F5EF680C0F45}" destId="{2D345EDC-6F94-4FDA-9F81-55C6FBA30CD6}" srcOrd="0" destOrd="0" parTransId="{9767BF48-7304-4156-A013-0F54D78CDEC2}" sibTransId="{4D64247D-5BCD-45D4-A199-BE4B5B38BB3E}"/>
    <dgm:cxn modelId="{82893BC8-CA1F-490B-8E8A-21D1BF62D758}" type="presOf" srcId="{2D345EDC-6F94-4FDA-9F81-55C6FBA30CD6}" destId="{30786396-24EC-465A-A70D-5905AF333CF2}" srcOrd="0" destOrd="0" presId="urn:microsoft.com/office/officeart/2005/8/layout/vList5"/>
    <dgm:cxn modelId="{495FE7AD-77C9-4ED9-B13D-3988243099F1}" srcId="{F4F37CF7-E213-4253-A351-53930B8F34AA}" destId="{871251B1-6A9A-4D56-AFBF-F5EF680C0F45}" srcOrd="0" destOrd="0" parTransId="{F3376288-D4A3-4FD5-983D-B1ABB0886EEA}" sibTransId="{90EF1EB3-A104-4D1E-BA26-B92218254E5E}"/>
    <dgm:cxn modelId="{17DAFD64-1B7A-41D5-94EB-E15D92370E84}" type="presOf" srcId="{F4F37CF7-E213-4253-A351-53930B8F34AA}" destId="{927FB6A9-0E3F-426B-9C78-5794823A8537}" srcOrd="0" destOrd="0" presId="urn:microsoft.com/office/officeart/2005/8/layout/vList5"/>
    <dgm:cxn modelId="{D0F636A9-36B4-4C6E-B8E0-39EA5D349FDF}" type="presOf" srcId="{A7348DF4-2183-45B3-AAA4-D1A7B1D5BC72}" destId="{BBBC523F-0925-4946-BCF3-A2F2F3716D39}" srcOrd="0" destOrd="1" presId="urn:microsoft.com/office/officeart/2005/8/layout/vList5"/>
    <dgm:cxn modelId="{644FD4CE-112D-42D4-B51B-DA286A5CA434}" srcId="{4C535BAE-30B0-4929-AC76-76D99FF102F7}" destId="{AD31EC55-B99A-417B-9777-E56DD7A507AF}" srcOrd="0" destOrd="0" parTransId="{3D2D8F5C-2288-4856-B971-8997F8CE7937}" sibTransId="{45EF7254-D608-4FD5-977D-87FF98B846B3}"/>
    <dgm:cxn modelId="{25074509-4D02-461E-B99D-97C335215C2F}" type="presOf" srcId="{4C535BAE-30B0-4929-AC76-76D99FF102F7}" destId="{16D9FC60-E884-4217-9B64-E773BC8BD63A}" srcOrd="0" destOrd="0" presId="urn:microsoft.com/office/officeart/2005/8/layout/vList5"/>
    <dgm:cxn modelId="{F8620D94-8174-4559-90E3-C8C840209581}" type="presOf" srcId="{D6EB2937-43D8-41E9-ABBE-DDCE0F4FAFE5}" destId="{BBBC523F-0925-4946-BCF3-A2F2F3716D39}" srcOrd="0" destOrd="2" presId="urn:microsoft.com/office/officeart/2005/8/layout/vList5"/>
    <dgm:cxn modelId="{ABB1FA4E-291D-468C-A2DA-9BD628023C26}" srcId="{C530E17B-6D84-467E-9F47-2F6A9E7FD93C}" destId="{D6EB2937-43D8-41E9-ABBE-DDCE0F4FAFE5}" srcOrd="2" destOrd="0" parTransId="{94ECA887-FA7C-4D22-8735-D6FA260F36DE}" sibTransId="{D8B2A8A6-FA75-4272-8ED5-DFEE2F7FDFE9}"/>
    <dgm:cxn modelId="{E8D00EE5-759F-41C2-BC5A-BAFA39481F45}" srcId="{F4F37CF7-E213-4253-A351-53930B8F34AA}" destId="{4C535BAE-30B0-4929-AC76-76D99FF102F7}" srcOrd="2" destOrd="0" parTransId="{4381758F-A0DD-48C1-8D9D-43B726E178F0}" sibTransId="{88F97703-64D9-4207-B2C1-EB5D0207EB24}"/>
    <dgm:cxn modelId="{C117579F-E28A-4D30-8383-434A4DC540CA}" srcId="{F4F37CF7-E213-4253-A351-53930B8F34AA}" destId="{C530E17B-6D84-467E-9F47-2F6A9E7FD93C}" srcOrd="1" destOrd="0" parTransId="{25CEEB1C-F157-4A7C-8B8B-6D1BA4C5C4BB}" sibTransId="{F29E2A8A-0547-48ED-8A75-0FE5DFA6ACCA}"/>
    <dgm:cxn modelId="{9E63CCC8-4CEF-47C8-A549-52D030038577}" type="presOf" srcId="{871251B1-6A9A-4D56-AFBF-F5EF680C0F45}" destId="{A3A62E5E-3C52-4A8F-91E3-348CEF69830C}" srcOrd="0" destOrd="0" presId="urn:microsoft.com/office/officeart/2005/8/layout/vList5"/>
    <dgm:cxn modelId="{B969FB8C-A807-4237-8CF4-96286346FC06}" type="presParOf" srcId="{927FB6A9-0E3F-426B-9C78-5794823A8537}" destId="{2F6CF41B-2030-4A36-B48C-887AF592BA75}" srcOrd="0" destOrd="0" presId="urn:microsoft.com/office/officeart/2005/8/layout/vList5"/>
    <dgm:cxn modelId="{46F5037A-5751-4D46-883D-A66A79E2C315}" type="presParOf" srcId="{2F6CF41B-2030-4A36-B48C-887AF592BA75}" destId="{A3A62E5E-3C52-4A8F-91E3-348CEF69830C}" srcOrd="0" destOrd="0" presId="urn:microsoft.com/office/officeart/2005/8/layout/vList5"/>
    <dgm:cxn modelId="{AA0A2C77-328F-49ED-9026-4CB8DE89536D}" type="presParOf" srcId="{2F6CF41B-2030-4A36-B48C-887AF592BA75}" destId="{30786396-24EC-465A-A70D-5905AF333CF2}" srcOrd="1" destOrd="0" presId="urn:microsoft.com/office/officeart/2005/8/layout/vList5"/>
    <dgm:cxn modelId="{C4963E23-2F7E-4F71-A2FB-8F3F0C14A70B}" type="presParOf" srcId="{927FB6A9-0E3F-426B-9C78-5794823A8537}" destId="{A33AA3A0-8F32-486C-9D8A-2C0E79D7FE23}" srcOrd="1" destOrd="0" presId="urn:microsoft.com/office/officeart/2005/8/layout/vList5"/>
    <dgm:cxn modelId="{1AEE8ACA-ED93-4D43-9777-284E82A7CDE0}" type="presParOf" srcId="{927FB6A9-0E3F-426B-9C78-5794823A8537}" destId="{2E1D4032-30A3-4941-834C-C1F63E67CD6C}" srcOrd="2" destOrd="0" presId="urn:microsoft.com/office/officeart/2005/8/layout/vList5"/>
    <dgm:cxn modelId="{286D5133-805B-4E32-B457-34F099E964B0}" type="presParOf" srcId="{2E1D4032-30A3-4941-834C-C1F63E67CD6C}" destId="{5F7B11CF-BE84-4E8A-9FAB-F6EDA6DCB3F3}" srcOrd="0" destOrd="0" presId="urn:microsoft.com/office/officeart/2005/8/layout/vList5"/>
    <dgm:cxn modelId="{5A293E14-C2ED-4345-929D-378F96240D90}" type="presParOf" srcId="{2E1D4032-30A3-4941-834C-C1F63E67CD6C}" destId="{BBBC523F-0925-4946-BCF3-A2F2F3716D39}" srcOrd="1" destOrd="0" presId="urn:microsoft.com/office/officeart/2005/8/layout/vList5"/>
    <dgm:cxn modelId="{50A80812-703F-4D4F-80B2-0D51A092EB98}" type="presParOf" srcId="{927FB6A9-0E3F-426B-9C78-5794823A8537}" destId="{E1F6722C-ED0A-4B3D-B0E0-3C0FB341674B}" srcOrd="3" destOrd="0" presId="urn:microsoft.com/office/officeart/2005/8/layout/vList5"/>
    <dgm:cxn modelId="{80331842-B465-4B63-9367-BB13FEA1D248}" type="presParOf" srcId="{927FB6A9-0E3F-426B-9C78-5794823A8537}" destId="{A13EE609-18B3-42C4-9E7E-B411D5838AE5}" srcOrd="4" destOrd="0" presId="urn:microsoft.com/office/officeart/2005/8/layout/vList5"/>
    <dgm:cxn modelId="{7A56CB8E-62E0-44B7-9172-16344CB8F528}" type="presParOf" srcId="{A13EE609-18B3-42C4-9E7E-B411D5838AE5}" destId="{16D9FC60-E884-4217-9B64-E773BC8BD63A}" srcOrd="0" destOrd="0" presId="urn:microsoft.com/office/officeart/2005/8/layout/vList5"/>
    <dgm:cxn modelId="{5C372C0A-F101-4ECD-B323-E0D4E27A231A}" type="presParOf" srcId="{A13EE609-18B3-42C4-9E7E-B411D5838AE5}" destId="{26D82A4B-32B9-44D1-9EF8-7458D27BF67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792DC-D046-488D-8CEA-16C8D3EBC3DF}">
      <dsp:nvSpPr>
        <dsp:cNvPr id="0" name=""/>
        <dsp:cNvSpPr/>
      </dsp:nvSpPr>
      <dsp:spPr>
        <a:xfrm>
          <a:off x="0" y="649637"/>
          <a:ext cx="7467600" cy="357435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/>
            <a:t>БЮДЖЕТ  ДЛЯ  ГРАЖДАН</a:t>
          </a:r>
          <a:endParaRPr lang="ru-RU" sz="6500" b="1" kern="1200" dirty="0"/>
        </a:p>
      </dsp:txBody>
      <dsp:txXfrm>
        <a:off x="174485" y="824122"/>
        <a:ext cx="7118630" cy="32253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AC864-9DE6-434C-AC94-A19EB3EDAEA7}">
      <dsp:nvSpPr>
        <dsp:cNvPr id="0" name=""/>
        <dsp:cNvSpPr/>
      </dsp:nvSpPr>
      <dsp:spPr>
        <a:xfrm>
          <a:off x="3374322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003"/>
              </a:lnTo>
              <a:lnTo>
                <a:pt x="1387536" y="450003"/>
              </a:lnTo>
              <a:lnTo>
                <a:pt x="1387536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2FEE0-CFEA-4DB5-95D7-D792339C2F96}">
      <dsp:nvSpPr>
        <dsp:cNvPr id="0" name=""/>
        <dsp:cNvSpPr/>
      </dsp:nvSpPr>
      <dsp:spPr>
        <a:xfrm>
          <a:off x="1986785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1387536" y="0"/>
              </a:moveTo>
              <a:lnTo>
                <a:pt x="1387536" y="450003"/>
              </a:lnTo>
              <a:lnTo>
                <a:pt x="0" y="450003"/>
              </a:lnTo>
              <a:lnTo>
                <a:pt x="0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9561D-EC2E-4267-94FC-BD8D24AB75FC}">
      <dsp:nvSpPr>
        <dsp:cNvPr id="0" name=""/>
        <dsp:cNvSpPr/>
      </dsp:nvSpPr>
      <dsp:spPr>
        <a:xfrm>
          <a:off x="2239065" y="1326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479353-5695-4456-8E86-E7FA026E2FB9}">
      <dsp:nvSpPr>
        <dsp:cNvPr id="0" name=""/>
        <dsp:cNvSpPr/>
      </dsp:nvSpPr>
      <dsp:spPr>
        <a:xfrm>
          <a:off x="2491344" y="240992"/>
          <a:ext cx="2270514" cy="1441776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solidFill>
            <a:srgbClr val="00B0F0"/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 БЮДЖЕТА                       </a:t>
          </a:r>
          <a:r>
            <a:rPr lang="ru-RU" sz="2000" kern="1200" dirty="0" smtClean="0"/>
            <a:t>распределены по:</a:t>
          </a:r>
          <a:endParaRPr lang="ru-RU" sz="2000" kern="1200" dirty="0"/>
        </a:p>
      </dsp:txBody>
      <dsp:txXfrm>
        <a:off x="2533572" y="283220"/>
        <a:ext cx="2186058" cy="1357320"/>
      </dsp:txXfrm>
    </dsp:sp>
    <dsp:sp modelId="{06D0CAA3-75EF-435C-9305-FEF54406F389}">
      <dsp:nvSpPr>
        <dsp:cNvPr id="0" name=""/>
        <dsp:cNvSpPr/>
      </dsp:nvSpPr>
      <dsp:spPr>
        <a:xfrm>
          <a:off x="851528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D73783-94EB-4045-B1B9-56AD637628F5}">
      <dsp:nvSpPr>
        <dsp:cNvPr id="0" name=""/>
        <dsp:cNvSpPr/>
      </dsp:nvSpPr>
      <dsp:spPr>
        <a:xfrm>
          <a:off x="1103807" y="2343110"/>
          <a:ext cx="2270514" cy="144177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noFill/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11 </a:t>
          </a:r>
          <a:r>
            <a:rPr lang="ru-RU" sz="2000" kern="1200" dirty="0" smtClean="0"/>
            <a:t> разделам  бюджетной  классификации</a:t>
          </a:r>
          <a:endParaRPr lang="ru-RU" sz="2000" kern="1200" dirty="0"/>
        </a:p>
      </dsp:txBody>
      <dsp:txXfrm>
        <a:off x="1146035" y="2385338"/>
        <a:ext cx="2186058" cy="1357320"/>
      </dsp:txXfrm>
    </dsp:sp>
    <dsp:sp modelId="{BEA345BE-F0BF-45E9-AC58-7F323B34BE78}">
      <dsp:nvSpPr>
        <dsp:cNvPr id="0" name=""/>
        <dsp:cNvSpPr/>
      </dsp:nvSpPr>
      <dsp:spPr>
        <a:xfrm>
          <a:off x="3626601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8D7B50-A106-448D-B753-97DFB01FF539}">
      <dsp:nvSpPr>
        <dsp:cNvPr id="0" name=""/>
        <dsp:cNvSpPr/>
      </dsp:nvSpPr>
      <dsp:spPr>
        <a:xfrm>
          <a:off x="3878881" y="2343110"/>
          <a:ext cx="2270514" cy="144177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 </a:t>
          </a:r>
          <a:r>
            <a:rPr lang="ru-RU" sz="2000" kern="1200" dirty="0" smtClean="0"/>
            <a:t>главным  распорядителям</a:t>
          </a:r>
          <a:endParaRPr lang="ru-RU" sz="2000" kern="1200" dirty="0"/>
        </a:p>
      </dsp:txBody>
      <dsp:txXfrm>
        <a:off x="3921109" y="2385338"/>
        <a:ext cx="2186058" cy="13573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CB043-A4A8-414D-A690-F560BA27D435}">
      <dsp:nvSpPr>
        <dsp:cNvPr id="0" name=""/>
        <dsp:cNvSpPr/>
      </dsp:nvSpPr>
      <dsp:spPr>
        <a:xfrm>
          <a:off x="3964809" y="1297557"/>
          <a:ext cx="3117845" cy="41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932"/>
              </a:lnTo>
              <a:lnTo>
                <a:pt x="3117845" y="236932"/>
              </a:lnTo>
              <a:lnTo>
                <a:pt x="3117845" y="4158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1F6DC-F504-45DF-AA1C-F34E9C53EF59}">
      <dsp:nvSpPr>
        <dsp:cNvPr id="0" name=""/>
        <dsp:cNvSpPr/>
      </dsp:nvSpPr>
      <dsp:spPr>
        <a:xfrm>
          <a:off x="3964809" y="1297557"/>
          <a:ext cx="1064614" cy="357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81"/>
              </a:lnTo>
              <a:lnTo>
                <a:pt x="1064614" y="178881"/>
              </a:lnTo>
              <a:lnTo>
                <a:pt x="1064614" y="357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54695-0374-4FB9-8A3A-5C5F46DEA891}">
      <dsp:nvSpPr>
        <dsp:cNvPr id="0" name=""/>
        <dsp:cNvSpPr/>
      </dsp:nvSpPr>
      <dsp:spPr>
        <a:xfrm>
          <a:off x="2958773" y="1297557"/>
          <a:ext cx="1006035" cy="357762"/>
        </a:xfrm>
        <a:custGeom>
          <a:avLst/>
          <a:gdLst/>
          <a:ahLst/>
          <a:cxnLst/>
          <a:rect l="0" t="0" r="0" b="0"/>
          <a:pathLst>
            <a:path>
              <a:moveTo>
                <a:pt x="1006035" y="0"/>
              </a:moveTo>
              <a:lnTo>
                <a:pt x="1006035" y="178881"/>
              </a:lnTo>
              <a:lnTo>
                <a:pt x="0" y="178881"/>
              </a:lnTo>
              <a:lnTo>
                <a:pt x="0" y="357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870F9-0A25-4EC8-8CF2-E688B1EEB5CB}">
      <dsp:nvSpPr>
        <dsp:cNvPr id="0" name=""/>
        <dsp:cNvSpPr/>
      </dsp:nvSpPr>
      <dsp:spPr>
        <a:xfrm>
          <a:off x="1016185" y="1297557"/>
          <a:ext cx="2948623" cy="354899"/>
        </a:xfrm>
        <a:custGeom>
          <a:avLst/>
          <a:gdLst/>
          <a:ahLst/>
          <a:cxnLst/>
          <a:rect l="0" t="0" r="0" b="0"/>
          <a:pathLst>
            <a:path>
              <a:moveTo>
                <a:pt x="2948623" y="0"/>
              </a:moveTo>
              <a:lnTo>
                <a:pt x="2948623" y="176018"/>
              </a:lnTo>
              <a:lnTo>
                <a:pt x="0" y="176018"/>
              </a:lnTo>
              <a:lnTo>
                <a:pt x="0" y="3548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2394190" y="48772"/>
          <a:ext cx="3141236" cy="124878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образования осуществляют:</a:t>
          </a:r>
          <a:endParaRPr lang="ru-RU" sz="2000" b="1" i="1" kern="1200" dirty="0"/>
        </a:p>
      </dsp:txBody>
      <dsp:txXfrm>
        <a:off x="2394190" y="48772"/>
        <a:ext cx="3141236" cy="1248785"/>
      </dsp:txXfrm>
    </dsp:sp>
    <dsp:sp modelId="{E48D334F-D2D8-4959-9517-CBAFF7AD4545}">
      <dsp:nvSpPr>
        <dsp:cNvPr id="0" name=""/>
        <dsp:cNvSpPr/>
      </dsp:nvSpPr>
      <dsp:spPr>
        <a:xfrm>
          <a:off x="80083" y="1652457"/>
          <a:ext cx="1872202" cy="218529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2 дошкольных учреждения</a:t>
          </a:r>
          <a:endParaRPr lang="ru-RU" sz="1500" b="1" kern="1200" dirty="0"/>
        </a:p>
      </dsp:txBody>
      <dsp:txXfrm>
        <a:off x="80083" y="1652457"/>
        <a:ext cx="1872202" cy="2185295"/>
      </dsp:txXfrm>
    </dsp:sp>
    <dsp:sp modelId="{7427BD45-887B-47D1-BBDA-6E8A71B42AB4}">
      <dsp:nvSpPr>
        <dsp:cNvPr id="0" name=""/>
        <dsp:cNvSpPr/>
      </dsp:nvSpPr>
      <dsp:spPr>
        <a:xfrm>
          <a:off x="2230693" y="1655319"/>
          <a:ext cx="1456159" cy="21771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1 общеобразовательное  учреждение</a:t>
          </a:r>
          <a:endParaRPr lang="ru-RU" sz="1500" b="1" kern="1200" dirty="0"/>
        </a:p>
      </dsp:txBody>
      <dsp:txXfrm>
        <a:off x="2230693" y="1655319"/>
        <a:ext cx="1456159" cy="2177143"/>
      </dsp:txXfrm>
    </dsp:sp>
    <dsp:sp modelId="{890575FC-3489-4E8A-ADB4-E55C6A5337B5}">
      <dsp:nvSpPr>
        <dsp:cNvPr id="0" name=""/>
        <dsp:cNvSpPr/>
      </dsp:nvSpPr>
      <dsp:spPr>
        <a:xfrm>
          <a:off x="4044615" y="1655319"/>
          <a:ext cx="1969616" cy="21771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4 учреждения   дополнительного образования</a:t>
          </a:r>
          <a:endParaRPr lang="ru-RU" sz="1500" b="1" kern="1200" dirty="0"/>
        </a:p>
      </dsp:txBody>
      <dsp:txXfrm>
        <a:off x="4044615" y="1655319"/>
        <a:ext cx="1969616" cy="2177143"/>
      </dsp:txXfrm>
    </dsp:sp>
    <dsp:sp modelId="{543BA22C-2C7B-4A57-BAD0-EBE900A0D8FA}">
      <dsp:nvSpPr>
        <dsp:cNvPr id="0" name=""/>
        <dsp:cNvSpPr/>
      </dsp:nvSpPr>
      <dsp:spPr>
        <a:xfrm>
          <a:off x="6304206" y="1713371"/>
          <a:ext cx="1556895" cy="20844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оздоровления, молодежной политики </a:t>
          </a:r>
          <a:endParaRPr lang="ru-RU" sz="1500" b="1" kern="1200" dirty="0"/>
        </a:p>
      </dsp:txBody>
      <dsp:txXfrm>
        <a:off x="6304206" y="1713371"/>
        <a:ext cx="1556895" cy="20844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1785948"/>
          <a:ext cx="2046749" cy="2000267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образования </a:t>
          </a:r>
          <a:endParaRPr lang="ru-RU" sz="1600" b="1" kern="1200" dirty="0"/>
        </a:p>
      </dsp:txBody>
      <dsp:txXfrm>
        <a:off x="58586" y="1844534"/>
        <a:ext cx="1929577" cy="1883095"/>
      </dsp:txXfrm>
    </dsp:sp>
    <dsp:sp modelId="{CD2BF7B2-0757-476C-B136-9393C3C72598}">
      <dsp:nvSpPr>
        <dsp:cNvPr id="0" name=""/>
        <dsp:cNvSpPr/>
      </dsp:nvSpPr>
      <dsp:spPr>
        <a:xfrm rot="17926291">
          <a:off x="1350348" y="1592672"/>
          <a:ext cx="268526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8526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625851" y="1542069"/>
        <a:ext cx="134263" cy="134263"/>
      </dsp:txXfrm>
    </dsp:sp>
    <dsp:sp modelId="{DA529306-CDD0-44AC-BB88-3531712D6E63}">
      <dsp:nvSpPr>
        <dsp:cNvPr id="0" name=""/>
        <dsp:cNvSpPr/>
      </dsp:nvSpPr>
      <dsp:spPr>
        <a:xfrm>
          <a:off x="3339216" y="2902"/>
          <a:ext cx="4044908" cy="858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образования </a:t>
          </a:r>
          <a:endParaRPr lang="ru-RU" sz="1600" b="1" kern="1200" dirty="0"/>
        </a:p>
      </dsp:txBody>
      <dsp:txXfrm>
        <a:off x="3364370" y="28056"/>
        <a:ext cx="3994600" cy="808528"/>
      </dsp:txXfrm>
    </dsp:sp>
    <dsp:sp modelId="{42CCDA10-EB51-45D2-8667-F048FAFD89FC}">
      <dsp:nvSpPr>
        <dsp:cNvPr id="0" name=""/>
        <dsp:cNvSpPr/>
      </dsp:nvSpPr>
      <dsp:spPr>
        <a:xfrm rot="18944886">
          <a:off x="1790772" y="2139977"/>
          <a:ext cx="1804419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804419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47872" y="2111396"/>
        <a:ext cx="90220" cy="90220"/>
      </dsp:txXfrm>
    </dsp:sp>
    <dsp:sp modelId="{B6902CCE-F04E-41DB-9AD7-03CF4234B3B0}">
      <dsp:nvSpPr>
        <dsp:cNvPr id="0" name=""/>
        <dsp:cNvSpPr/>
      </dsp:nvSpPr>
      <dsp:spPr>
        <a:xfrm>
          <a:off x="3339216" y="1015244"/>
          <a:ext cx="398590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Совершенствование организации питания в образовательных учреждениях</a:t>
          </a:r>
          <a:endParaRPr lang="ru-RU" sz="1600" b="1" kern="1200" dirty="0"/>
        </a:p>
      </dsp:txBody>
      <dsp:txXfrm>
        <a:off x="3369190" y="1045218"/>
        <a:ext cx="3925952" cy="963426"/>
      </dsp:txXfrm>
    </dsp:sp>
    <dsp:sp modelId="{DEDD6177-EFF5-4D6D-8237-D435AC505A58}">
      <dsp:nvSpPr>
        <dsp:cNvPr id="0" name=""/>
        <dsp:cNvSpPr/>
      </dsp:nvSpPr>
      <dsp:spPr>
        <a:xfrm rot="21381473">
          <a:off x="2045441" y="2728418"/>
          <a:ext cx="1295083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295083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660605" y="2712570"/>
        <a:ext cx="64754" cy="64754"/>
      </dsp:txXfrm>
    </dsp:sp>
    <dsp:sp modelId="{70A6F7BC-3825-46A4-A231-3E9BCE2B68FB}">
      <dsp:nvSpPr>
        <dsp:cNvPr id="0" name=""/>
        <dsp:cNvSpPr/>
      </dsp:nvSpPr>
      <dsp:spPr>
        <a:xfrm>
          <a:off x="3339216" y="2192125"/>
          <a:ext cx="4045051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Организация оздоровительной кампании детей</a:t>
          </a:r>
          <a:endParaRPr lang="ru-RU" sz="1600" b="1" kern="1200" dirty="0"/>
        </a:p>
      </dsp:txBody>
      <dsp:txXfrm>
        <a:off x="3369190" y="2222099"/>
        <a:ext cx="3985103" cy="963426"/>
      </dsp:txXfrm>
    </dsp:sp>
    <dsp:sp modelId="{453686EE-7A06-4A45-AF4C-128845BF909D}">
      <dsp:nvSpPr>
        <dsp:cNvPr id="0" name=""/>
        <dsp:cNvSpPr/>
      </dsp:nvSpPr>
      <dsp:spPr>
        <a:xfrm rot="2415708">
          <a:off x="1846128" y="3316858"/>
          <a:ext cx="169370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69370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50640" y="3291045"/>
        <a:ext cx="84685" cy="84685"/>
      </dsp:txXfrm>
    </dsp:sp>
    <dsp:sp modelId="{63BE079C-72AE-419A-A222-F13CE548172C}">
      <dsp:nvSpPr>
        <dsp:cNvPr id="0" name=""/>
        <dsp:cNvSpPr/>
      </dsp:nvSpPr>
      <dsp:spPr>
        <a:xfrm>
          <a:off x="3339216" y="3369006"/>
          <a:ext cx="398592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мероприятий с различными категориями молодежи</a:t>
          </a:r>
          <a:endParaRPr lang="ru-RU" sz="1600" b="1" kern="1200" dirty="0"/>
        </a:p>
      </dsp:txBody>
      <dsp:txXfrm>
        <a:off x="3369190" y="3398980"/>
        <a:ext cx="3925972" cy="963426"/>
      </dsp:txXfrm>
    </dsp:sp>
    <dsp:sp modelId="{DF35E765-0CEF-42AF-B33A-EE8548CE8A0E}">
      <dsp:nvSpPr>
        <dsp:cNvPr id="0" name=""/>
        <dsp:cNvSpPr/>
      </dsp:nvSpPr>
      <dsp:spPr>
        <a:xfrm rot="3621620">
          <a:off x="1386255" y="3905298"/>
          <a:ext cx="2613455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13455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627646" y="3856491"/>
        <a:ext cx="130672" cy="130672"/>
      </dsp:txXfrm>
    </dsp:sp>
    <dsp:sp modelId="{5FBE82E2-2096-4790-BE95-95F5B3E00E36}">
      <dsp:nvSpPr>
        <dsp:cNvPr id="0" name=""/>
        <dsp:cNvSpPr/>
      </dsp:nvSpPr>
      <dsp:spPr>
        <a:xfrm>
          <a:off x="3339216" y="4545887"/>
          <a:ext cx="4045194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Прочие мероприятия в области образования</a:t>
          </a:r>
          <a:endParaRPr lang="ru-RU" sz="1600" b="1" kern="1200" dirty="0"/>
        </a:p>
      </dsp:txBody>
      <dsp:txXfrm>
        <a:off x="3369190" y="4575861"/>
        <a:ext cx="3985246" cy="9634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54695-0374-4FB9-8A3A-5C5F46DEA891}">
      <dsp:nvSpPr>
        <dsp:cNvPr id="0" name=""/>
        <dsp:cNvSpPr/>
      </dsp:nvSpPr>
      <dsp:spPr>
        <a:xfrm>
          <a:off x="3892632" y="1693644"/>
          <a:ext cx="91440" cy="486206"/>
        </a:xfrm>
        <a:custGeom>
          <a:avLst/>
          <a:gdLst/>
          <a:ahLst/>
          <a:cxnLst/>
          <a:rect l="0" t="0" r="0" b="0"/>
          <a:pathLst>
            <a:path>
              <a:moveTo>
                <a:pt x="72176" y="0"/>
              </a:moveTo>
              <a:lnTo>
                <a:pt x="72176" y="243801"/>
              </a:lnTo>
              <a:lnTo>
                <a:pt x="45720" y="243801"/>
              </a:lnTo>
              <a:lnTo>
                <a:pt x="45720" y="48620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1836443" y="1397"/>
          <a:ext cx="4256731" cy="16922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культуры осуществляют:</a:t>
          </a:r>
          <a:endParaRPr lang="ru-RU" sz="2000" b="1" i="1" kern="1200" dirty="0"/>
        </a:p>
      </dsp:txBody>
      <dsp:txXfrm>
        <a:off x="1836443" y="1397"/>
        <a:ext cx="4256731" cy="1692246"/>
      </dsp:txXfrm>
    </dsp:sp>
    <dsp:sp modelId="{7427BD45-887B-47D1-BBDA-6E8A71B42AB4}">
      <dsp:nvSpPr>
        <dsp:cNvPr id="0" name=""/>
        <dsp:cNvSpPr/>
      </dsp:nvSpPr>
      <dsp:spPr>
        <a:xfrm>
          <a:off x="2489595" y="2179850"/>
          <a:ext cx="2897514" cy="17095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Дворец культуры  «Свободный»</a:t>
          </a:r>
          <a:endParaRPr lang="ru-RU" sz="1600" b="1" kern="1200" dirty="0"/>
        </a:p>
      </dsp:txBody>
      <dsp:txXfrm>
        <a:off x="2489595" y="2179850"/>
        <a:ext cx="2897514" cy="17095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695570"/>
          <a:ext cx="2323997" cy="4181023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культуры </a:t>
          </a:r>
          <a:endParaRPr lang="ru-RU" sz="1600" b="1" kern="1200" dirty="0"/>
        </a:p>
      </dsp:txBody>
      <dsp:txXfrm>
        <a:off x="68068" y="763638"/>
        <a:ext cx="2187861" cy="4044887"/>
      </dsp:txXfrm>
    </dsp:sp>
    <dsp:sp modelId="{CD2BF7B2-0757-476C-B136-9393C3C72598}">
      <dsp:nvSpPr>
        <dsp:cNvPr id="0" name=""/>
        <dsp:cNvSpPr/>
      </dsp:nvSpPr>
      <dsp:spPr>
        <a:xfrm rot="19467860">
          <a:off x="2216945" y="2433239"/>
          <a:ext cx="1149584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149584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762997" y="2423267"/>
        <a:ext cx="57479" cy="57479"/>
      </dsp:txXfrm>
    </dsp:sp>
    <dsp:sp modelId="{DA529306-CDD0-44AC-BB88-3531712D6E63}">
      <dsp:nvSpPr>
        <dsp:cNvPr id="0" name=""/>
        <dsp:cNvSpPr/>
      </dsp:nvSpPr>
      <dsp:spPr>
        <a:xfrm>
          <a:off x="3259476" y="1630346"/>
          <a:ext cx="4592824" cy="975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культуры </a:t>
          </a:r>
          <a:endParaRPr lang="ru-RU" sz="1600" b="1" kern="1200" dirty="0"/>
        </a:p>
      </dsp:txBody>
      <dsp:txXfrm>
        <a:off x="3288038" y="1658908"/>
        <a:ext cx="4535700" cy="918048"/>
      </dsp:txXfrm>
    </dsp:sp>
    <dsp:sp modelId="{42CCDA10-EB51-45D2-8667-F048FAFD89FC}">
      <dsp:nvSpPr>
        <dsp:cNvPr id="0" name=""/>
        <dsp:cNvSpPr/>
      </dsp:nvSpPr>
      <dsp:spPr>
        <a:xfrm rot="1893936">
          <a:off x="2242774" y="3054681"/>
          <a:ext cx="1097926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097926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764289" y="3046001"/>
        <a:ext cx="54896" cy="54896"/>
      </dsp:txXfrm>
    </dsp:sp>
    <dsp:sp modelId="{B6902CCE-F04E-41DB-9AD7-03CF4234B3B0}">
      <dsp:nvSpPr>
        <dsp:cNvPr id="0" name=""/>
        <dsp:cNvSpPr/>
      </dsp:nvSpPr>
      <dsp:spPr>
        <a:xfrm>
          <a:off x="3259476" y="2779818"/>
          <a:ext cx="4525823" cy="116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общегородских  праздников,  фестивалей, конкурсов, выставок</a:t>
          </a:r>
          <a:endParaRPr lang="ru-RU" sz="1600" b="1" kern="1200" dirty="0"/>
        </a:p>
      </dsp:txBody>
      <dsp:txXfrm>
        <a:off x="3293510" y="2813852"/>
        <a:ext cx="4457755" cy="10939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4FBC0-DC2E-4887-8186-9696D6128BFB}">
      <dsp:nvSpPr>
        <dsp:cNvPr id="0" name=""/>
        <dsp:cNvSpPr/>
      </dsp:nvSpPr>
      <dsp:spPr>
        <a:xfrm>
          <a:off x="0" y="2759463"/>
          <a:ext cx="7358114" cy="1810506"/>
        </a:xfrm>
        <a:prstGeom prst="rect">
          <a:avLst/>
        </a:prstGeom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Проведение физкультурно- оздоровительных и спортивно- массовых мероприятий </a:t>
          </a:r>
          <a:endParaRPr lang="ru-RU" sz="3200" kern="1200" dirty="0"/>
        </a:p>
      </dsp:txBody>
      <dsp:txXfrm>
        <a:off x="0" y="2759463"/>
        <a:ext cx="7358114" cy="1810506"/>
      </dsp:txXfrm>
    </dsp:sp>
    <dsp:sp modelId="{1E249F86-C79D-464F-970C-5AE2A61F481D}">
      <dsp:nvSpPr>
        <dsp:cNvPr id="0" name=""/>
        <dsp:cNvSpPr/>
      </dsp:nvSpPr>
      <dsp:spPr>
        <a:xfrm rot="10800000">
          <a:off x="257239" y="2061"/>
          <a:ext cx="6843634" cy="2784559"/>
        </a:xfrm>
        <a:prstGeom prst="upArrowCallou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/>
            <a:t>Основные направления расходов в области физической культуры и спорта:</a:t>
          </a:r>
          <a:endParaRPr lang="ru-RU" sz="3200" b="1" i="1" kern="1200" dirty="0"/>
        </a:p>
      </dsp:txBody>
      <dsp:txXfrm rot="10800000">
        <a:off x="257239" y="2061"/>
        <a:ext cx="6843634" cy="18093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83C4F-CE1F-43C3-8518-DD52A192359F}">
      <dsp:nvSpPr>
        <dsp:cNvPr id="0" name=""/>
        <dsp:cNvSpPr/>
      </dsp:nvSpPr>
      <dsp:spPr>
        <a:xfrm>
          <a:off x="5841114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1B06C-B4AD-462B-80D8-271CF35EF19E}">
      <dsp:nvSpPr>
        <dsp:cNvPr id="0" name=""/>
        <dsp:cNvSpPr/>
      </dsp:nvSpPr>
      <dsp:spPr>
        <a:xfrm>
          <a:off x="3731836" y="690575"/>
          <a:ext cx="2735380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2735380" y="497734"/>
              </a:lnTo>
              <a:lnTo>
                <a:pt x="273538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6EBF7-21C3-4419-BC3F-CEC6EAB5FAE0}">
      <dsp:nvSpPr>
        <dsp:cNvPr id="0" name=""/>
        <dsp:cNvSpPr/>
      </dsp:nvSpPr>
      <dsp:spPr>
        <a:xfrm>
          <a:off x="3947153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D1555-235F-4AA7-8075-3E3C0E843E0C}">
      <dsp:nvSpPr>
        <dsp:cNvPr id="0" name=""/>
        <dsp:cNvSpPr/>
      </dsp:nvSpPr>
      <dsp:spPr>
        <a:xfrm>
          <a:off x="3731836" y="690575"/>
          <a:ext cx="841419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841419" y="497734"/>
              </a:lnTo>
              <a:lnTo>
                <a:pt x="841419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F3943-BC1C-499D-B8E2-2E69ACB36BD1}">
      <dsp:nvSpPr>
        <dsp:cNvPr id="0" name=""/>
        <dsp:cNvSpPr/>
      </dsp:nvSpPr>
      <dsp:spPr>
        <a:xfrm>
          <a:off x="2107084" y="2485735"/>
          <a:ext cx="180896" cy="865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587"/>
              </a:lnTo>
              <a:lnTo>
                <a:pt x="180896" y="865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19608-3DC9-42AF-BEDB-7A528FE24F51}">
      <dsp:nvSpPr>
        <dsp:cNvPr id="0" name=""/>
        <dsp:cNvSpPr/>
      </dsp:nvSpPr>
      <dsp:spPr>
        <a:xfrm>
          <a:off x="2733187" y="690575"/>
          <a:ext cx="998649" cy="702970"/>
        </a:xfrm>
        <a:custGeom>
          <a:avLst/>
          <a:gdLst/>
          <a:ahLst/>
          <a:cxnLst/>
          <a:rect l="0" t="0" r="0" b="0"/>
          <a:pathLst>
            <a:path>
              <a:moveTo>
                <a:pt x="998649" y="0"/>
              </a:moveTo>
              <a:lnTo>
                <a:pt x="998649" y="538618"/>
              </a:lnTo>
              <a:lnTo>
                <a:pt x="0" y="538618"/>
              </a:lnTo>
              <a:lnTo>
                <a:pt x="0" y="7029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AF4F2-D33F-4C71-B77D-26B1B2642C0B}">
      <dsp:nvSpPr>
        <dsp:cNvPr id="0" name=""/>
        <dsp:cNvSpPr/>
      </dsp:nvSpPr>
      <dsp:spPr>
        <a:xfrm>
          <a:off x="159231" y="2444851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85F0-321D-40AF-B2ED-E7FC877455A9}">
      <dsp:nvSpPr>
        <dsp:cNvPr id="0" name=""/>
        <dsp:cNvSpPr/>
      </dsp:nvSpPr>
      <dsp:spPr>
        <a:xfrm>
          <a:off x="785334" y="690575"/>
          <a:ext cx="2946502" cy="662086"/>
        </a:xfrm>
        <a:custGeom>
          <a:avLst/>
          <a:gdLst/>
          <a:ahLst/>
          <a:cxnLst/>
          <a:rect l="0" t="0" r="0" b="0"/>
          <a:pathLst>
            <a:path>
              <a:moveTo>
                <a:pt x="2946502" y="0"/>
              </a:moveTo>
              <a:lnTo>
                <a:pt x="2946502" y="497734"/>
              </a:lnTo>
              <a:lnTo>
                <a:pt x="0" y="497734"/>
              </a:lnTo>
              <a:lnTo>
                <a:pt x="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0F183-D12B-42ED-973C-3A73B0E4F263}">
      <dsp:nvSpPr>
        <dsp:cNvPr id="0" name=""/>
        <dsp:cNvSpPr/>
      </dsp:nvSpPr>
      <dsp:spPr>
        <a:xfrm>
          <a:off x="285751" y="0"/>
          <a:ext cx="6892170" cy="69057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Основные направления  в расходовании средств</a:t>
          </a:r>
          <a:endParaRPr lang="ru-RU" sz="2000" b="1" kern="1200" dirty="0"/>
        </a:p>
      </dsp:txBody>
      <dsp:txXfrm>
        <a:off x="285751" y="0"/>
        <a:ext cx="6892170" cy="690575"/>
      </dsp:txXfrm>
    </dsp:sp>
    <dsp:sp modelId="{4107F775-7147-4647-99F0-87390C93E2DD}">
      <dsp:nvSpPr>
        <dsp:cNvPr id="0" name=""/>
        <dsp:cNvSpPr/>
      </dsp:nvSpPr>
      <dsp:spPr>
        <a:xfrm>
          <a:off x="2705" y="1352661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Финансирование мероприятий в области жилищного хозяйства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16 167,7т. р.</a:t>
          </a:r>
          <a:r>
            <a:rPr lang="ru-RU" sz="1100" kern="1200" dirty="0" smtClean="0"/>
            <a:t> </a:t>
          </a:r>
          <a:endParaRPr lang="ru-RU" sz="1100" kern="1200" dirty="0"/>
        </a:p>
      </dsp:txBody>
      <dsp:txXfrm>
        <a:off x="2705" y="1352661"/>
        <a:ext cx="1565256" cy="1092189"/>
      </dsp:txXfrm>
    </dsp:sp>
    <dsp:sp modelId="{357BC5BC-2FC3-4A6E-93AB-14B663F5363A}">
      <dsp:nvSpPr>
        <dsp:cNvPr id="0" name=""/>
        <dsp:cNvSpPr/>
      </dsp:nvSpPr>
      <dsp:spPr>
        <a:xfrm>
          <a:off x="394020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1,7 тыс. руб. </a:t>
          </a:r>
          <a:endParaRPr lang="ru-RU" sz="1200" kern="1200" dirty="0"/>
        </a:p>
      </dsp:txBody>
      <dsp:txXfrm>
        <a:off x="394020" y="2773555"/>
        <a:ext cx="1565256" cy="1155535"/>
      </dsp:txXfrm>
    </dsp:sp>
    <dsp:sp modelId="{67D893A1-99A6-4333-980D-9A61C7371604}">
      <dsp:nvSpPr>
        <dsp:cNvPr id="0" name=""/>
        <dsp:cNvSpPr/>
      </dsp:nvSpPr>
      <dsp:spPr>
        <a:xfrm>
          <a:off x="1950558" y="1393546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Финансирование мероприятий в области коммунального хозяйства   94 256,5 т. р.</a:t>
          </a:r>
          <a:endParaRPr lang="ru-RU" sz="1200" kern="1200" dirty="0"/>
        </a:p>
      </dsp:txBody>
      <dsp:txXfrm>
        <a:off x="1950558" y="1393546"/>
        <a:ext cx="1565256" cy="1092189"/>
      </dsp:txXfrm>
    </dsp:sp>
    <dsp:sp modelId="{0008611C-A5E8-48DB-8CD0-0F8663A52F34}">
      <dsp:nvSpPr>
        <dsp:cNvPr id="0" name=""/>
        <dsp:cNvSpPr/>
      </dsp:nvSpPr>
      <dsp:spPr>
        <a:xfrm>
          <a:off x="2287981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9,9 тыс. руб. </a:t>
          </a:r>
          <a:endParaRPr lang="ru-RU" sz="1200" kern="1200" dirty="0"/>
        </a:p>
      </dsp:txBody>
      <dsp:txXfrm>
        <a:off x="2287981" y="2773555"/>
        <a:ext cx="1565256" cy="1155535"/>
      </dsp:txXfrm>
    </dsp:sp>
    <dsp:sp modelId="{0FAADF72-A1F3-450E-852F-1F19FD5D9D07}">
      <dsp:nvSpPr>
        <dsp:cNvPr id="0" name=""/>
        <dsp:cNvSpPr/>
      </dsp:nvSpPr>
      <dsp:spPr>
        <a:xfrm>
          <a:off x="3790627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Благоустройство территории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24 156,3  т. р.</a:t>
          </a:r>
          <a:endParaRPr lang="ru-RU" sz="1200" kern="1200" dirty="0"/>
        </a:p>
      </dsp:txBody>
      <dsp:txXfrm>
        <a:off x="3790627" y="1352661"/>
        <a:ext cx="1565256" cy="1115996"/>
      </dsp:txXfrm>
    </dsp:sp>
    <dsp:sp modelId="{AE59BF18-0905-49B7-ADEF-EBB7DAAEF7AA}">
      <dsp:nvSpPr>
        <dsp:cNvPr id="0" name=""/>
        <dsp:cNvSpPr/>
      </dsp:nvSpPr>
      <dsp:spPr>
        <a:xfrm>
          <a:off x="4181942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2,5 тыс. руб. </a:t>
          </a:r>
          <a:endParaRPr lang="ru-RU" sz="1200" kern="1200" dirty="0"/>
        </a:p>
      </dsp:txBody>
      <dsp:txXfrm>
        <a:off x="4181942" y="2797362"/>
        <a:ext cx="1565256" cy="1155535"/>
      </dsp:txXfrm>
    </dsp:sp>
    <dsp:sp modelId="{A18E7CC4-B897-4C4D-BC3A-0A857B601B43}">
      <dsp:nvSpPr>
        <dsp:cNvPr id="0" name=""/>
        <dsp:cNvSpPr/>
      </dsp:nvSpPr>
      <dsp:spPr>
        <a:xfrm>
          <a:off x="5684588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Другие вопросы в области ЖКХ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14,2  т. р.</a:t>
          </a:r>
          <a:endParaRPr lang="ru-RU" sz="1200" kern="1200" dirty="0"/>
        </a:p>
      </dsp:txBody>
      <dsp:txXfrm>
        <a:off x="5684588" y="1352661"/>
        <a:ext cx="1565256" cy="1115996"/>
      </dsp:txXfrm>
    </dsp:sp>
    <dsp:sp modelId="{185FB7D3-9523-442E-947A-5D5BDA3F61D3}">
      <dsp:nvSpPr>
        <dsp:cNvPr id="0" name=""/>
        <dsp:cNvSpPr/>
      </dsp:nvSpPr>
      <dsp:spPr>
        <a:xfrm>
          <a:off x="6075903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0,001 тыс. руб. </a:t>
          </a:r>
          <a:endParaRPr lang="ru-RU" sz="1200" kern="1200" dirty="0"/>
        </a:p>
      </dsp:txBody>
      <dsp:txXfrm>
        <a:off x="6075903" y="2797362"/>
        <a:ext cx="1565256" cy="11555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925C5-38D5-4CA5-A212-34A5A5F725B0}">
      <dsp:nvSpPr>
        <dsp:cNvPr id="0" name=""/>
        <dsp:cNvSpPr/>
      </dsp:nvSpPr>
      <dsp:spPr>
        <a:xfrm>
          <a:off x="1911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 области жилищного  хозяйства</a:t>
          </a:r>
          <a:endParaRPr lang="ru-RU" sz="1500" b="1" kern="1200" dirty="0"/>
        </a:p>
      </dsp:txBody>
      <dsp:txXfrm>
        <a:off x="1911" y="0"/>
        <a:ext cx="1875927" cy="1393041"/>
      </dsp:txXfrm>
    </dsp:sp>
    <dsp:sp modelId="{6661080F-A12F-4143-B956-BF05551EE02F}">
      <dsp:nvSpPr>
        <dsp:cNvPr id="0" name=""/>
        <dsp:cNvSpPr/>
      </dsp:nvSpPr>
      <dsp:spPr>
        <a:xfrm>
          <a:off x="228621" y="1393722"/>
          <a:ext cx="1422508" cy="945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ремонт жилого фонда</a:t>
          </a:r>
          <a:endParaRPr lang="ru-RU" sz="1200" kern="1200" dirty="0"/>
        </a:p>
      </dsp:txBody>
      <dsp:txXfrm>
        <a:off x="256320" y="1421421"/>
        <a:ext cx="1367110" cy="890299"/>
      </dsp:txXfrm>
    </dsp:sp>
    <dsp:sp modelId="{055D7D46-AD6B-4B3C-9B66-647CB47A3590}">
      <dsp:nvSpPr>
        <dsp:cNvPr id="0" name=""/>
        <dsp:cNvSpPr/>
      </dsp:nvSpPr>
      <dsp:spPr>
        <a:xfrm>
          <a:off x="189504" y="2615578"/>
          <a:ext cx="1500742" cy="1795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перечисления на счет регионального оператора</a:t>
          </a:r>
          <a:endParaRPr lang="ru-RU" sz="1200" kern="1200" dirty="0"/>
        </a:p>
      </dsp:txBody>
      <dsp:txXfrm>
        <a:off x="233459" y="2659533"/>
        <a:ext cx="1412832" cy="1707126"/>
      </dsp:txXfrm>
    </dsp:sp>
    <dsp:sp modelId="{1325D294-63B3-4F7B-AB50-0DD67412D52E}">
      <dsp:nvSpPr>
        <dsp:cNvPr id="0" name=""/>
        <dsp:cNvSpPr/>
      </dsp:nvSpPr>
      <dsp:spPr>
        <a:xfrm>
          <a:off x="2018534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коммунального хозяйства</a:t>
          </a:r>
          <a:endParaRPr lang="ru-RU" sz="1500" b="1" kern="1200" dirty="0"/>
        </a:p>
      </dsp:txBody>
      <dsp:txXfrm>
        <a:off x="2018534" y="0"/>
        <a:ext cx="1875927" cy="1393041"/>
      </dsp:txXfrm>
    </dsp:sp>
    <dsp:sp modelId="{A036FBE7-B64D-4783-A275-C10149672967}">
      <dsp:nvSpPr>
        <dsp:cNvPr id="0" name=""/>
        <dsp:cNvSpPr/>
      </dsp:nvSpPr>
      <dsp:spPr>
        <a:xfrm>
          <a:off x="2206126" y="1394401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kern="1200" dirty="0"/>
        </a:p>
      </dsp:txBody>
      <dsp:txXfrm>
        <a:off x="2247133" y="1435408"/>
        <a:ext cx="1418728" cy="1318055"/>
      </dsp:txXfrm>
    </dsp:sp>
    <dsp:sp modelId="{02F7AE35-825F-4F16-A983-A501317BC1DF}">
      <dsp:nvSpPr>
        <dsp:cNvPr id="0" name=""/>
        <dsp:cNvSpPr/>
      </dsp:nvSpPr>
      <dsp:spPr>
        <a:xfrm>
          <a:off x="2206126" y="3009866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строительство очистных сооружений</a:t>
          </a:r>
          <a:endParaRPr lang="ru-RU" sz="1500" kern="1200" dirty="0"/>
        </a:p>
      </dsp:txBody>
      <dsp:txXfrm>
        <a:off x="2247133" y="3050873"/>
        <a:ext cx="1418728" cy="1318055"/>
      </dsp:txXfrm>
    </dsp:sp>
    <dsp:sp modelId="{A49D3C98-B98F-405A-BC51-4D1B2A52D18A}">
      <dsp:nvSpPr>
        <dsp:cNvPr id="0" name=""/>
        <dsp:cNvSpPr/>
      </dsp:nvSpPr>
      <dsp:spPr>
        <a:xfrm>
          <a:off x="4035156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Благоустройство территории</a:t>
          </a:r>
          <a:endParaRPr lang="ru-RU" sz="1500" b="1" kern="1200" dirty="0"/>
        </a:p>
      </dsp:txBody>
      <dsp:txXfrm>
        <a:off x="4035156" y="0"/>
        <a:ext cx="1875927" cy="1393041"/>
      </dsp:txXfrm>
    </dsp:sp>
    <dsp:sp modelId="{87CF2447-5DAF-445D-93B0-6DFD2F36C502}">
      <dsp:nvSpPr>
        <dsp:cNvPr id="0" name=""/>
        <dsp:cNvSpPr/>
      </dsp:nvSpPr>
      <dsp:spPr>
        <a:xfrm>
          <a:off x="4222749" y="1393437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благоустройство дворовых территорий</a:t>
          </a:r>
          <a:endParaRPr lang="ru-RU" sz="1200" kern="1200" dirty="0"/>
        </a:p>
      </dsp:txBody>
      <dsp:txXfrm>
        <a:off x="4249468" y="1420156"/>
        <a:ext cx="1447304" cy="858817"/>
      </dsp:txXfrm>
    </dsp:sp>
    <dsp:sp modelId="{2E322F67-E2A2-4470-BDD2-BC1CFDDA8EDB}">
      <dsp:nvSpPr>
        <dsp:cNvPr id="0" name=""/>
        <dsp:cNvSpPr/>
      </dsp:nvSpPr>
      <dsp:spPr>
        <a:xfrm>
          <a:off x="4222749" y="2446040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озеленение территории</a:t>
          </a:r>
          <a:endParaRPr lang="ru-RU" sz="1200" kern="1200" dirty="0"/>
        </a:p>
      </dsp:txBody>
      <dsp:txXfrm>
        <a:off x="4249468" y="2472759"/>
        <a:ext cx="1447304" cy="858817"/>
      </dsp:txXfrm>
    </dsp:sp>
    <dsp:sp modelId="{765CC261-E417-4DAE-B4F4-5B8546F9E6D3}">
      <dsp:nvSpPr>
        <dsp:cNvPr id="0" name=""/>
        <dsp:cNvSpPr/>
      </dsp:nvSpPr>
      <dsp:spPr>
        <a:xfrm>
          <a:off x="4222749" y="3498643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прочие мероприятия по  благоустройству</a:t>
          </a:r>
          <a:endParaRPr lang="ru-RU" sz="1200" kern="1200" dirty="0"/>
        </a:p>
      </dsp:txBody>
      <dsp:txXfrm>
        <a:off x="4249468" y="3525362"/>
        <a:ext cx="1447304" cy="858817"/>
      </dsp:txXfrm>
    </dsp:sp>
    <dsp:sp modelId="{95F722B9-8EF2-43E3-B333-E21EF9BA4683}">
      <dsp:nvSpPr>
        <dsp:cNvPr id="0" name=""/>
        <dsp:cNvSpPr/>
      </dsp:nvSpPr>
      <dsp:spPr>
        <a:xfrm>
          <a:off x="6017317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Другие вопросы в области ЖКХ</a:t>
          </a:r>
          <a:endParaRPr lang="ru-RU" sz="1500" b="1" kern="1200" dirty="0"/>
        </a:p>
      </dsp:txBody>
      <dsp:txXfrm>
        <a:off x="6017317" y="0"/>
        <a:ext cx="1875927" cy="1393041"/>
      </dsp:txXfrm>
    </dsp:sp>
    <dsp:sp modelId="{8A85D346-9156-4F6C-A407-9C5BB84F8928}">
      <dsp:nvSpPr>
        <dsp:cNvPr id="0" name=""/>
        <dsp:cNvSpPr/>
      </dsp:nvSpPr>
      <dsp:spPr>
        <a:xfrm>
          <a:off x="6239371" y="1498483"/>
          <a:ext cx="1500742" cy="28073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организация похоронного дела</a:t>
          </a:r>
          <a:endParaRPr lang="ru-RU" sz="1500" kern="1200" dirty="0"/>
        </a:p>
      </dsp:txBody>
      <dsp:txXfrm>
        <a:off x="6283326" y="1542438"/>
        <a:ext cx="1412832" cy="271945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107483" y="2199944"/>
          <a:ext cx="1296923" cy="1267470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Основные направления расходов в  области социальной политики в 2020 году</a:t>
          </a:r>
        </a:p>
      </dsp:txBody>
      <dsp:txXfrm>
        <a:off x="144606" y="2237067"/>
        <a:ext cx="1222677" cy="1193224"/>
      </dsp:txXfrm>
    </dsp:sp>
    <dsp:sp modelId="{CD2BF7B2-0757-476C-B136-9393C3C72598}">
      <dsp:nvSpPr>
        <dsp:cNvPr id="0" name=""/>
        <dsp:cNvSpPr/>
      </dsp:nvSpPr>
      <dsp:spPr>
        <a:xfrm rot="17807822">
          <a:off x="659334" y="1612478"/>
          <a:ext cx="2713455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713455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948226" y="1554816"/>
        <a:ext cx="135672" cy="135672"/>
      </dsp:txXfrm>
    </dsp:sp>
    <dsp:sp modelId="{DA529306-CDD0-44AC-BB88-3531712D6E63}">
      <dsp:nvSpPr>
        <dsp:cNvPr id="0" name=""/>
        <dsp:cNvSpPr/>
      </dsp:nvSpPr>
      <dsp:spPr>
        <a:xfrm>
          <a:off x="2627717" y="173973"/>
          <a:ext cx="2563058" cy="475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Оплата жилищно-коммунальных услуг отдельным категориям граждан</a:t>
          </a:r>
          <a:endParaRPr lang="ru-RU" sz="1200" b="1" kern="1200" dirty="0"/>
        </a:p>
      </dsp:txBody>
      <dsp:txXfrm>
        <a:off x="2641638" y="187894"/>
        <a:ext cx="2535216" cy="447461"/>
      </dsp:txXfrm>
    </dsp:sp>
    <dsp:sp modelId="{CB3D7EA3-6B9F-4B5F-9239-E5BEE606BF34}">
      <dsp:nvSpPr>
        <dsp:cNvPr id="0" name=""/>
        <dsp:cNvSpPr/>
      </dsp:nvSpPr>
      <dsp:spPr>
        <a:xfrm rot="21315732">
          <a:off x="5189891" y="380054"/>
          <a:ext cx="518088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088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35983" y="377276"/>
        <a:ext cx="25904" cy="25904"/>
      </dsp:txXfrm>
    </dsp:sp>
    <dsp:sp modelId="{4E6E58B2-6003-46A1-A15C-0845CDDE4FBF}">
      <dsp:nvSpPr>
        <dsp:cNvPr id="0" name=""/>
        <dsp:cNvSpPr/>
      </dsp:nvSpPr>
      <dsp:spPr>
        <a:xfrm>
          <a:off x="5707094" y="44601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1,5 млн. руб.</a:t>
          </a:r>
          <a:endParaRPr lang="ru-RU" sz="1350" kern="1200" dirty="0"/>
        </a:p>
      </dsp:txBody>
      <dsp:txXfrm>
        <a:off x="5726087" y="63594"/>
        <a:ext cx="1258937" cy="610475"/>
      </dsp:txXfrm>
    </dsp:sp>
    <dsp:sp modelId="{42CCDA10-EB51-45D2-8667-F048FAFD89FC}">
      <dsp:nvSpPr>
        <dsp:cNvPr id="0" name=""/>
        <dsp:cNvSpPr/>
      </dsp:nvSpPr>
      <dsp:spPr>
        <a:xfrm rot="18233063">
          <a:off x="934590" y="1942055"/>
          <a:ext cx="2123556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123556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1943279" y="1899141"/>
        <a:ext cx="106177" cy="106177"/>
      </dsp:txXfrm>
    </dsp:sp>
    <dsp:sp modelId="{B6902CCE-F04E-41DB-9AD7-03CF4234B3B0}">
      <dsp:nvSpPr>
        <dsp:cNvPr id="0" name=""/>
        <dsp:cNvSpPr/>
      </dsp:nvSpPr>
      <dsp:spPr>
        <a:xfrm>
          <a:off x="2588330" y="771239"/>
          <a:ext cx="2507537" cy="599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Предоставление гражданам субсидий на оплату жилого помещения и коммунальных услуг</a:t>
          </a:r>
          <a:endParaRPr lang="ru-RU" sz="1200" b="1" kern="1200" dirty="0"/>
        </a:p>
      </dsp:txBody>
      <dsp:txXfrm>
        <a:off x="2605876" y="788785"/>
        <a:ext cx="2472445" cy="563989"/>
      </dsp:txXfrm>
    </dsp:sp>
    <dsp:sp modelId="{C1A2E440-BD3F-46AD-A001-FB7E39DC299B}">
      <dsp:nvSpPr>
        <dsp:cNvPr id="0" name=""/>
        <dsp:cNvSpPr/>
      </dsp:nvSpPr>
      <dsp:spPr>
        <a:xfrm rot="498187">
          <a:off x="5092630" y="1105206"/>
          <a:ext cx="617702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617702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6038" y="1099938"/>
        <a:ext cx="30885" cy="30885"/>
      </dsp:txXfrm>
    </dsp:sp>
    <dsp:sp modelId="{BD54701A-A6D5-4B33-B347-3903E1CC304E}">
      <dsp:nvSpPr>
        <dsp:cNvPr id="0" name=""/>
        <dsp:cNvSpPr/>
      </dsp:nvSpPr>
      <dsp:spPr>
        <a:xfrm>
          <a:off x="5707094" y="835751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0,9 млн. руб.</a:t>
          </a:r>
          <a:endParaRPr lang="ru-RU" sz="1350" kern="1200" dirty="0"/>
        </a:p>
      </dsp:txBody>
      <dsp:txXfrm>
        <a:off x="5726087" y="854744"/>
        <a:ext cx="1258937" cy="610475"/>
      </dsp:txXfrm>
    </dsp:sp>
    <dsp:sp modelId="{DEDD6177-EFF5-4D6D-8237-D435AC505A58}">
      <dsp:nvSpPr>
        <dsp:cNvPr id="0" name=""/>
        <dsp:cNvSpPr/>
      </dsp:nvSpPr>
      <dsp:spPr>
        <a:xfrm rot="19454175">
          <a:off x="1265152" y="2391898"/>
          <a:ext cx="1476983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1476983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66719" y="2365148"/>
        <a:ext cx="73849" cy="73849"/>
      </dsp:txXfrm>
    </dsp:sp>
    <dsp:sp modelId="{70A6F7BC-3825-46A4-A231-3E9BCE2B68FB}">
      <dsp:nvSpPr>
        <dsp:cNvPr id="0" name=""/>
        <dsp:cNvSpPr/>
      </dsp:nvSpPr>
      <dsp:spPr>
        <a:xfrm>
          <a:off x="2602881" y="1470378"/>
          <a:ext cx="2612964" cy="1000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200" b="1" kern="1200" dirty="0"/>
        </a:p>
      </dsp:txBody>
      <dsp:txXfrm>
        <a:off x="2632175" y="1499672"/>
        <a:ext cx="2554376" cy="941586"/>
      </dsp:txXfrm>
    </dsp:sp>
    <dsp:sp modelId="{7F433847-5A82-41BC-95D2-7384E36044E2}">
      <dsp:nvSpPr>
        <dsp:cNvPr id="0" name=""/>
        <dsp:cNvSpPr/>
      </dsp:nvSpPr>
      <dsp:spPr>
        <a:xfrm>
          <a:off x="5215845" y="1960291"/>
          <a:ext cx="51876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769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62261" y="1957496"/>
        <a:ext cx="25938" cy="25938"/>
      </dsp:txXfrm>
    </dsp:sp>
    <dsp:sp modelId="{B86896AE-BFBA-4572-B79A-BA1AA3AE009C}">
      <dsp:nvSpPr>
        <dsp:cNvPr id="0" name=""/>
        <dsp:cNvSpPr/>
      </dsp:nvSpPr>
      <dsp:spPr>
        <a:xfrm>
          <a:off x="5734615" y="1646234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16,9 млн. руб.</a:t>
          </a:r>
          <a:endParaRPr lang="ru-RU" sz="1350" kern="1200" dirty="0"/>
        </a:p>
      </dsp:txBody>
      <dsp:txXfrm>
        <a:off x="5753608" y="1665227"/>
        <a:ext cx="1258937" cy="610475"/>
      </dsp:txXfrm>
    </dsp:sp>
    <dsp:sp modelId="{15BA94CE-BC24-44FC-BFB1-08CCFD931BF0}">
      <dsp:nvSpPr>
        <dsp:cNvPr id="0" name=""/>
        <dsp:cNvSpPr/>
      </dsp:nvSpPr>
      <dsp:spPr>
        <a:xfrm rot="562576">
          <a:off x="1396293" y="2922453"/>
          <a:ext cx="1214703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1214703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73276" y="2902260"/>
        <a:ext cx="60735" cy="60735"/>
      </dsp:txXfrm>
    </dsp:sp>
    <dsp:sp modelId="{C389639D-283A-4E46-ADB3-24B90F5A30D0}">
      <dsp:nvSpPr>
        <dsp:cNvPr id="0" name=""/>
        <dsp:cNvSpPr/>
      </dsp:nvSpPr>
      <dsp:spPr>
        <a:xfrm>
          <a:off x="2602881" y="2567822"/>
          <a:ext cx="2568298" cy="92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kern="1200" dirty="0" smtClean="0"/>
            <a:t>Осуществление государственного полномочия Свердловской области по предоставлению гражданам, проживающим на территории Свердловской области, меры социальной поддержки по частичному освобождению от платы за коммунальные услуги</a:t>
          </a:r>
          <a:endParaRPr lang="ru-RU" sz="1100" kern="1200" dirty="0"/>
        </a:p>
      </dsp:txBody>
      <dsp:txXfrm>
        <a:off x="2630047" y="2594988"/>
        <a:ext cx="2513966" cy="873176"/>
      </dsp:txXfrm>
    </dsp:sp>
    <dsp:sp modelId="{25BB0566-1B2D-4E0F-BCD4-B507DD43A68E}">
      <dsp:nvSpPr>
        <dsp:cNvPr id="0" name=""/>
        <dsp:cNvSpPr/>
      </dsp:nvSpPr>
      <dsp:spPr>
        <a:xfrm>
          <a:off x="5171179" y="3021401"/>
          <a:ext cx="51876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769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17595" y="3018607"/>
        <a:ext cx="25938" cy="25938"/>
      </dsp:txXfrm>
    </dsp:sp>
    <dsp:sp modelId="{EC4310B6-6290-4676-9D0D-DD4F145D00D0}">
      <dsp:nvSpPr>
        <dsp:cNvPr id="0" name=""/>
        <dsp:cNvSpPr/>
      </dsp:nvSpPr>
      <dsp:spPr>
        <a:xfrm>
          <a:off x="5689949" y="2707345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 млн. руб.</a:t>
          </a:r>
          <a:endParaRPr lang="ru-RU" sz="1350" kern="1200" dirty="0"/>
        </a:p>
      </dsp:txBody>
      <dsp:txXfrm>
        <a:off x="5708942" y="2726338"/>
        <a:ext cx="1258937" cy="610475"/>
      </dsp:txXfrm>
    </dsp:sp>
    <dsp:sp modelId="{8B49C9D2-38B6-4EB8-A3C9-50D67A1FFECE}">
      <dsp:nvSpPr>
        <dsp:cNvPr id="0" name=""/>
        <dsp:cNvSpPr/>
      </dsp:nvSpPr>
      <dsp:spPr>
        <a:xfrm rot="2732334">
          <a:off x="1147234" y="3436210"/>
          <a:ext cx="1716918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1716918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962770" y="3403462"/>
        <a:ext cx="85845" cy="85845"/>
      </dsp:txXfrm>
    </dsp:sp>
    <dsp:sp modelId="{E88BAFBA-C17E-4C67-A72E-3908AD5C118B}">
      <dsp:nvSpPr>
        <dsp:cNvPr id="0" name=""/>
        <dsp:cNvSpPr/>
      </dsp:nvSpPr>
      <dsp:spPr>
        <a:xfrm>
          <a:off x="2606979" y="3734859"/>
          <a:ext cx="2649744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none" kern="1200" dirty="0" smtClean="0"/>
            <a:t>Компенсация отдельным категориям граждан оплаты взноса на капитальный ремонт общего имущества в многоквартирном доме</a:t>
          </a:r>
          <a:endParaRPr lang="ru-RU" sz="1200" kern="1200" dirty="0"/>
        </a:p>
      </dsp:txBody>
      <dsp:txXfrm>
        <a:off x="2625972" y="3753852"/>
        <a:ext cx="2611758" cy="610475"/>
      </dsp:txXfrm>
    </dsp:sp>
    <dsp:sp modelId="{7865C868-C526-4DAF-872D-BFB83B497202}">
      <dsp:nvSpPr>
        <dsp:cNvPr id="0" name=""/>
        <dsp:cNvSpPr/>
      </dsp:nvSpPr>
      <dsp:spPr>
        <a:xfrm rot="20672925">
          <a:off x="5247075" y="3977785"/>
          <a:ext cx="533970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33970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00711" y="3974611"/>
        <a:ext cx="26698" cy="26698"/>
      </dsp:txXfrm>
    </dsp:sp>
    <dsp:sp modelId="{25C506EF-6532-4DB7-910B-3B2B32E35207}">
      <dsp:nvSpPr>
        <dsp:cNvPr id="0" name=""/>
        <dsp:cNvSpPr/>
      </dsp:nvSpPr>
      <dsp:spPr>
        <a:xfrm>
          <a:off x="5771396" y="3592599"/>
          <a:ext cx="1299595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0,007 млн. руб.</a:t>
          </a:r>
          <a:endParaRPr lang="ru-RU" sz="1350" kern="1200" dirty="0"/>
        </a:p>
      </dsp:txBody>
      <dsp:txXfrm>
        <a:off x="5790389" y="3611592"/>
        <a:ext cx="1261609" cy="610475"/>
      </dsp:txXfrm>
    </dsp:sp>
    <dsp:sp modelId="{453686EE-7A06-4A45-AF4C-128845BF909D}">
      <dsp:nvSpPr>
        <dsp:cNvPr id="0" name=""/>
        <dsp:cNvSpPr/>
      </dsp:nvSpPr>
      <dsp:spPr>
        <a:xfrm rot="3417270">
          <a:off x="892948" y="3766388"/>
          <a:ext cx="2249677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249677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961545" y="3720320"/>
        <a:ext cx="112483" cy="112483"/>
      </dsp:txXfrm>
    </dsp:sp>
    <dsp:sp modelId="{63BE079C-72AE-419A-A222-F13CE548172C}">
      <dsp:nvSpPr>
        <dsp:cNvPr id="0" name=""/>
        <dsp:cNvSpPr/>
      </dsp:nvSpPr>
      <dsp:spPr>
        <a:xfrm>
          <a:off x="2631167" y="4458367"/>
          <a:ext cx="2593860" cy="5221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Другие вопросы в области социальной политики</a:t>
          </a:r>
          <a:endParaRPr lang="ru-RU" sz="1200" b="1" kern="1200" dirty="0"/>
        </a:p>
      </dsp:txBody>
      <dsp:txXfrm>
        <a:off x="2646460" y="4473660"/>
        <a:ext cx="2563274" cy="491568"/>
      </dsp:txXfrm>
    </dsp:sp>
    <dsp:sp modelId="{E9AE5018-CF0A-4130-B7DD-0762D015EEBA}">
      <dsp:nvSpPr>
        <dsp:cNvPr id="0" name=""/>
        <dsp:cNvSpPr/>
      </dsp:nvSpPr>
      <dsp:spPr>
        <a:xfrm rot="21203086">
          <a:off x="5223384" y="4680828"/>
          <a:ext cx="493771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493771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57925" y="4678658"/>
        <a:ext cx="24688" cy="24688"/>
      </dsp:txXfrm>
    </dsp:sp>
    <dsp:sp modelId="{F53B6B4E-D6C9-4204-8BDB-BB8BC6BFA876}">
      <dsp:nvSpPr>
        <dsp:cNvPr id="0" name=""/>
        <dsp:cNvSpPr/>
      </dsp:nvSpPr>
      <dsp:spPr>
        <a:xfrm>
          <a:off x="5715511" y="4338330"/>
          <a:ext cx="1281879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0,07 млн. руб.</a:t>
          </a:r>
          <a:endParaRPr lang="ru-RU" sz="1350" kern="1200" dirty="0"/>
        </a:p>
      </dsp:txBody>
      <dsp:txXfrm>
        <a:off x="5734504" y="4357323"/>
        <a:ext cx="1243893" cy="610475"/>
      </dsp:txXfrm>
    </dsp:sp>
    <dsp:sp modelId="{42653E0E-A269-4FD3-A5D3-28D56A65C559}">
      <dsp:nvSpPr>
        <dsp:cNvPr id="0" name=""/>
        <dsp:cNvSpPr/>
      </dsp:nvSpPr>
      <dsp:spPr>
        <a:xfrm rot="3902290">
          <a:off x="583699" y="4110812"/>
          <a:ext cx="283988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839889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932647" y="4049989"/>
        <a:ext cx="141994" cy="141994"/>
      </dsp:txXfrm>
    </dsp:sp>
    <dsp:sp modelId="{8BA81C4D-5134-4B2D-B2F7-018316134D8D}">
      <dsp:nvSpPr>
        <dsp:cNvPr id="0" name=""/>
        <dsp:cNvSpPr/>
      </dsp:nvSpPr>
      <dsp:spPr>
        <a:xfrm>
          <a:off x="2602881" y="5239410"/>
          <a:ext cx="2647034" cy="337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Выплата денежной компенсации на обеспечение бесплатным питанием отдельных категорий обучающихся</a:t>
          </a:r>
          <a:endParaRPr lang="ru-RU" sz="900" kern="1200" dirty="0"/>
        </a:p>
      </dsp:txBody>
      <dsp:txXfrm>
        <a:off x="2612774" y="5249303"/>
        <a:ext cx="2627248" cy="317978"/>
      </dsp:txXfrm>
    </dsp:sp>
    <dsp:sp modelId="{BC1F0EB6-F2BC-48E8-9CD8-418F24D98A5B}">
      <dsp:nvSpPr>
        <dsp:cNvPr id="0" name=""/>
        <dsp:cNvSpPr/>
      </dsp:nvSpPr>
      <dsp:spPr>
        <a:xfrm>
          <a:off x="5249916" y="5398118"/>
          <a:ext cx="51876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769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96331" y="5395323"/>
        <a:ext cx="25938" cy="25938"/>
      </dsp:txXfrm>
    </dsp:sp>
    <dsp:sp modelId="{6DFEBC0C-D187-459F-B60F-C95B374E0011}">
      <dsp:nvSpPr>
        <dsp:cNvPr id="0" name=""/>
        <dsp:cNvSpPr/>
      </dsp:nvSpPr>
      <dsp:spPr>
        <a:xfrm>
          <a:off x="5768685" y="5084061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1,2 млн. руб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5787678" y="5103054"/>
        <a:ext cx="1258937" cy="6104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58E68-C3B8-4813-87D7-226ABED5F482}">
      <dsp:nvSpPr>
        <dsp:cNvPr id="0" name=""/>
        <dsp:cNvSpPr/>
      </dsp:nvSpPr>
      <dsp:spPr>
        <a:xfrm>
          <a:off x="2857519" y="540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sz="1600" kern="1200" dirty="0"/>
        </a:p>
      </dsp:txBody>
      <dsp:txXfrm>
        <a:off x="2857519" y="264116"/>
        <a:ext cx="3495553" cy="1581454"/>
      </dsp:txXfrm>
    </dsp:sp>
    <dsp:sp modelId="{8003AD2F-8547-4F51-81B2-68751C9886CB}">
      <dsp:nvSpPr>
        <dsp:cNvPr id="0" name=""/>
        <dsp:cNvSpPr/>
      </dsp:nvSpPr>
      <dsp:spPr>
        <a:xfrm>
          <a:off x="55807" y="0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Межбюджетные отношения</a:t>
          </a:r>
          <a:endParaRPr lang="ru-RU" sz="2100" b="1" kern="1200" dirty="0"/>
        </a:p>
      </dsp:txBody>
      <dsp:txXfrm>
        <a:off x="158741" y="102934"/>
        <a:ext cx="2651652" cy="1902738"/>
      </dsp:txXfrm>
    </dsp:sp>
    <dsp:sp modelId="{F379411D-74B4-4FA9-AA7C-FCA14DDEC87B}">
      <dsp:nvSpPr>
        <dsp:cNvPr id="0" name=""/>
        <dsp:cNvSpPr/>
      </dsp:nvSpPr>
      <dsp:spPr>
        <a:xfrm>
          <a:off x="2857519" y="2320008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sz="1600" kern="1200" dirty="0"/>
        </a:p>
      </dsp:txBody>
      <dsp:txXfrm>
        <a:off x="2857519" y="2583584"/>
        <a:ext cx="3495553" cy="1581454"/>
      </dsp:txXfrm>
    </dsp:sp>
    <dsp:sp modelId="{0A47CA97-9F4B-4421-A7CD-DFC1B1A59A5A}">
      <dsp:nvSpPr>
        <dsp:cNvPr id="0" name=""/>
        <dsp:cNvSpPr/>
      </dsp:nvSpPr>
      <dsp:spPr>
        <a:xfrm>
          <a:off x="0" y="2320008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Межбюджетные трансферты</a:t>
          </a:r>
          <a:endParaRPr lang="ru-RU" sz="2100" b="1" kern="1200" dirty="0"/>
        </a:p>
      </dsp:txBody>
      <dsp:txXfrm>
        <a:off x="102934" y="2422942"/>
        <a:ext cx="2651652" cy="1902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2DAC5-BBD9-45C6-ABE5-DF47FEE1C6AD}">
      <dsp:nvSpPr>
        <dsp:cNvPr id="0" name=""/>
        <dsp:cNvSpPr/>
      </dsp:nvSpPr>
      <dsp:spPr>
        <a:xfrm>
          <a:off x="1400147" y="0"/>
          <a:ext cx="5572163" cy="85641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t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b="1" kern="1200" dirty="0"/>
        </a:p>
      </dsp:txBody>
      <dsp:txXfrm>
        <a:off x="1441954" y="41807"/>
        <a:ext cx="5488549" cy="7728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9BE7C-D8FE-411C-BA51-E67635A5694A}">
      <dsp:nvSpPr>
        <dsp:cNvPr id="0" name=""/>
        <dsp:cNvSpPr/>
      </dsp:nvSpPr>
      <dsp:spPr>
        <a:xfrm>
          <a:off x="324268" y="0"/>
          <a:ext cx="4214842" cy="4214842"/>
        </a:xfrm>
        <a:prstGeom prst="triangle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0F3A3A-BA8C-461D-8048-38B2EFEE2D9A}">
      <dsp:nvSpPr>
        <dsp:cNvPr id="0" name=""/>
        <dsp:cNvSpPr/>
      </dsp:nvSpPr>
      <dsp:spPr>
        <a:xfrm>
          <a:off x="1762106" y="294706"/>
          <a:ext cx="3922270" cy="5159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Дотаций </a:t>
          </a:r>
          <a:r>
            <a:rPr lang="ru-RU" sz="1600" kern="1200" dirty="0" smtClean="0"/>
            <a:t>- без определения конкретной цели  их использования</a:t>
          </a:r>
          <a:endParaRPr lang="ru-RU" sz="1600" kern="1200" dirty="0"/>
        </a:p>
      </dsp:txBody>
      <dsp:txXfrm>
        <a:off x="1787294" y="319894"/>
        <a:ext cx="3871894" cy="465610"/>
      </dsp:txXfrm>
    </dsp:sp>
    <dsp:sp modelId="{8A22F496-BB9D-4982-84B3-6F624A1241D2}">
      <dsp:nvSpPr>
        <dsp:cNvPr id="0" name=""/>
        <dsp:cNvSpPr/>
      </dsp:nvSpPr>
      <dsp:spPr>
        <a:xfrm>
          <a:off x="1762120" y="889918"/>
          <a:ext cx="3940434" cy="1101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Субсидий</a:t>
          </a:r>
          <a:r>
            <a:rPr lang="ru-RU" sz="1600" kern="12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kern="1200" dirty="0"/>
        </a:p>
      </dsp:txBody>
      <dsp:txXfrm>
        <a:off x="1815899" y="943697"/>
        <a:ext cx="3832876" cy="994114"/>
      </dsp:txXfrm>
    </dsp:sp>
    <dsp:sp modelId="{2DF221FC-9C8F-4039-8FAD-7E60A975A319}">
      <dsp:nvSpPr>
        <dsp:cNvPr id="0" name=""/>
        <dsp:cNvSpPr/>
      </dsp:nvSpPr>
      <dsp:spPr>
        <a:xfrm>
          <a:off x="1762106" y="2080343"/>
          <a:ext cx="3922270" cy="1052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Субвенций</a:t>
          </a:r>
          <a:r>
            <a:rPr lang="ru-RU" sz="1800" kern="1200" dirty="0" smtClean="0"/>
            <a:t> </a:t>
          </a:r>
          <a:r>
            <a:rPr lang="ru-RU" sz="1600" kern="12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kern="1200" dirty="0"/>
        </a:p>
      </dsp:txBody>
      <dsp:txXfrm>
        <a:off x="1813469" y="2131706"/>
        <a:ext cx="3819544" cy="949440"/>
      </dsp:txXfrm>
    </dsp:sp>
    <dsp:sp modelId="{F6B3568F-26FD-4C13-9553-979962B5346E}">
      <dsp:nvSpPr>
        <dsp:cNvPr id="0" name=""/>
        <dsp:cNvSpPr/>
      </dsp:nvSpPr>
      <dsp:spPr>
        <a:xfrm>
          <a:off x="1762106" y="3214710"/>
          <a:ext cx="3922270" cy="5696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Иных межбюджетных трансфертов</a:t>
          </a:r>
          <a:endParaRPr lang="ru-RU" sz="1800" b="1" kern="1200" dirty="0"/>
        </a:p>
      </dsp:txBody>
      <dsp:txXfrm>
        <a:off x="1789914" y="3242518"/>
        <a:ext cx="3866654" cy="514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86ED6-D793-42B1-BB77-BB15B581288C}">
      <dsp:nvSpPr>
        <dsp:cNvPr id="0" name=""/>
        <dsp:cNvSpPr/>
      </dsp:nvSpPr>
      <dsp:spPr>
        <a:xfrm>
          <a:off x="0" y="842"/>
          <a:ext cx="6834214" cy="5131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25891"/>
        <a:ext cx="6784116" cy="463033"/>
      </dsp:txXfrm>
    </dsp:sp>
    <dsp:sp modelId="{EA74C315-84F8-4777-8AFA-B3B69BC04928}">
      <dsp:nvSpPr>
        <dsp:cNvPr id="0" name=""/>
        <dsp:cNvSpPr/>
      </dsp:nvSpPr>
      <dsp:spPr>
        <a:xfrm>
          <a:off x="0" y="528008"/>
          <a:ext cx="6834214" cy="513131"/>
        </a:xfrm>
        <a:prstGeom prst="roundRect">
          <a:avLst/>
        </a:prstGeom>
        <a:solidFill>
          <a:schemeClr val="accent2">
            <a:hueOff val="-1263536"/>
            <a:satOff val="2130"/>
            <a:lumOff val="-260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оборона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553057"/>
        <a:ext cx="6784116" cy="463033"/>
      </dsp:txXfrm>
    </dsp:sp>
    <dsp:sp modelId="{4E16B2F1-C4F6-450B-AAE2-966181E9A842}">
      <dsp:nvSpPr>
        <dsp:cNvPr id="0" name=""/>
        <dsp:cNvSpPr/>
      </dsp:nvSpPr>
      <dsp:spPr>
        <a:xfrm>
          <a:off x="0" y="1055174"/>
          <a:ext cx="6834214" cy="513131"/>
        </a:xfrm>
        <a:prstGeom prst="roundRect">
          <a:avLst/>
        </a:prstGeom>
        <a:solidFill>
          <a:schemeClr val="accent2">
            <a:hueOff val="-2527071"/>
            <a:satOff val="4259"/>
            <a:lumOff val="-5216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безопасность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1080223"/>
        <a:ext cx="6784116" cy="463033"/>
      </dsp:txXfrm>
    </dsp:sp>
    <dsp:sp modelId="{CB7054F8-80DF-451C-A6B2-9CB7134850DB}">
      <dsp:nvSpPr>
        <dsp:cNvPr id="0" name=""/>
        <dsp:cNvSpPr/>
      </dsp:nvSpPr>
      <dsp:spPr>
        <a:xfrm>
          <a:off x="0" y="1582340"/>
          <a:ext cx="6834214" cy="513131"/>
        </a:xfrm>
        <a:prstGeom prst="roundRect">
          <a:avLst/>
        </a:prstGeom>
        <a:solidFill>
          <a:schemeClr val="accent2">
            <a:hueOff val="-3790607"/>
            <a:satOff val="6389"/>
            <a:lumOff val="-7824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экономика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1607389"/>
        <a:ext cx="6784116" cy="463033"/>
      </dsp:txXfrm>
    </dsp:sp>
    <dsp:sp modelId="{1B8357C1-DAF1-483B-8AF7-D9940D984397}">
      <dsp:nvSpPr>
        <dsp:cNvPr id="0" name=""/>
        <dsp:cNvSpPr/>
      </dsp:nvSpPr>
      <dsp:spPr>
        <a:xfrm>
          <a:off x="0" y="2109506"/>
          <a:ext cx="6834214" cy="513131"/>
        </a:xfrm>
        <a:prstGeom prst="roundRect">
          <a:avLst/>
        </a:prstGeom>
        <a:solidFill>
          <a:schemeClr val="accent2">
            <a:hueOff val="-5054142"/>
            <a:satOff val="8519"/>
            <a:lumOff val="-10432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ЖКХ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2134555"/>
        <a:ext cx="6784116" cy="463033"/>
      </dsp:txXfrm>
    </dsp:sp>
    <dsp:sp modelId="{92F7C9AA-68FF-426F-9DBF-C3C66A42DC6A}">
      <dsp:nvSpPr>
        <dsp:cNvPr id="0" name=""/>
        <dsp:cNvSpPr/>
      </dsp:nvSpPr>
      <dsp:spPr>
        <a:xfrm>
          <a:off x="0" y="2636673"/>
          <a:ext cx="6834214" cy="513131"/>
        </a:xfrm>
        <a:prstGeom prst="round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Образование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2661722"/>
        <a:ext cx="6784116" cy="463033"/>
      </dsp:txXfrm>
    </dsp:sp>
    <dsp:sp modelId="{FCB51676-0308-4601-B10A-E058EFBF29A5}">
      <dsp:nvSpPr>
        <dsp:cNvPr id="0" name=""/>
        <dsp:cNvSpPr/>
      </dsp:nvSpPr>
      <dsp:spPr>
        <a:xfrm>
          <a:off x="0" y="3163839"/>
          <a:ext cx="6834214" cy="513131"/>
        </a:xfrm>
        <a:prstGeom prst="roundRect">
          <a:avLst/>
        </a:prstGeom>
        <a:solidFill>
          <a:schemeClr val="accent2">
            <a:hueOff val="-7581213"/>
            <a:satOff val="12778"/>
            <a:lumOff val="-15647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Культура 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3188888"/>
        <a:ext cx="6784116" cy="463033"/>
      </dsp:txXfrm>
    </dsp:sp>
    <dsp:sp modelId="{14E0C927-334C-4F52-81E5-098342A8EBD0}">
      <dsp:nvSpPr>
        <dsp:cNvPr id="0" name=""/>
        <dsp:cNvSpPr/>
      </dsp:nvSpPr>
      <dsp:spPr>
        <a:xfrm>
          <a:off x="0" y="3691005"/>
          <a:ext cx="6834214" cy="513131"/>
        </a:xfrm>
        <a:prstGeom prst="roundRect">
          <a:avLst/>
        </a:prstGeom>
        <a:solidFill>
          <a:schemeClr val="accent2">
            <a:hueOff val="-8844749"/>
            <a:satOff val="14908"/>
            <a:lumOff val="-18255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Здравоохранение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3716054"/>
        <a:ext cx="6784116" cy="463033"/>
      </dsp:txXfrm>
    </dsp:sp>
    <dsp:sp modelId="{C6BDF634-6582-4295-854D-42773806C4AF}">
      <dsp:nvSpPr>
        <dsp:cNvPr id="0" name=""/>
        <dsp:cNvSpPr/>
      </dsp:nvSpPr>
      <dsp:spPr>
        <a:xfrm>
          <a:off x="0" y="4218171"/>
          <a:ext cx="6834214" cy="513131"/>
        </a:xfrm>
        <a:prstGeom prst="roundRect">
          <a:avLst/>
        </a:prstGeom>
        <a:solidFill>
          <a:schemeClr val="accent2">
            <a:hueOff val="-10108284"/>
            <a:satOff val="17038"/>
            <a:lumOff val="-20863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Социальная политика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4243220"/>
        <a:ext cx="6784116" cy="463033"/>
      </dsp:txXfrm>
    </dsp:sp>
    <dsp:sp modelId="{F5FC9D36-2950-4CB4-BD6B-9A2867E4ED03}">
      <dsp:nvSpPr>
        <dsp:cNvPr id="0" name=""/>
        <dsp:cNvSpPr/>
      </dsp:nvSpPr>
      <dsp:spPr>
        <a:xfrm>
          <a:off x="0" y="4745337"/>
          <a:ext cx="6834214" cy="513131"/>
        </a:xfrm>
        <a:prstGeom prst="roundRect">
          <a:avLst/>
        </a:prstGeom>
        <a:solidFill>
          <a:schemeClr val="accent2">
            <a:hueOff val="-11371819"/>
            <a:satOff val="19167"/>
            <a:lumOff val="-23471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Спорт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4770386"/>
        <a:ext cx="6784116" cy="463033"/>
      </dsp:txXfrm>
    </dsp:sp>
    <dsp:sp modelId="{3D1F1CDB-DC25-4B18-9693-B9AB7CD225AB}">
      <dsp:nvSpPr>
        <dsp:cNvPr id="0" name=""/>
        <dsp:cNvSpPr/>
      </dsp:nvSpPr>
      <dsp:spPr>
        <a:xfrm>
          <a:off x="0" y="5272504"/>
          <a:ext cx="6834214" cy="513131"/>
        </a:xfrm>
        <a:prstGeom prst="round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СМИ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5297553"/>
        <a:ext cx="6784116" cy="463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22C32-3805-45CD-BB7B-D2A32636626C}">
      <dsp:nvSpPr>
        <dsp:cNvPr id="0" name=""/>
        <dsp:cNvSpPr/>
      </dsp:nvSpPr>
      <dsp:spPr>
        <a:xfrm>
          <a:off x="1143001" y="488"/>
          <a:ext cx="4286293" cy="999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endParaRPr lang="ru-RU" sz="3600" b="1" kern="1200" dirty="0"/>
        </a:p>
      </dsp:txBody>
      <dsp:txXfrm>
        <a:off x="1191776" y="49263"/>
        <a:ext cx="4188743" cy="901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0B60A-85E5-45AA-B95E-98EA421714DB}">
      <dsp:nvSpPr>
        <dsp:cNvPr id="0" name=""/>
        <dsp:cNvSpPr/>
      </dsp:nvSpPr>
      <dsp:spPr>
        <a:xfrm>
          <a:off x="18609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Доходы бюджета </a:t>
          </a:r>
          <a:r>
            <a:rPr lang="ru-RU" sz="2000" kern="1200" dirty="0" smtClean="0"/>
            <a:t>- поступающие в бюджет  денежные средства</a:t>
          </a:r>
          <a:endParaRPr lang="ru-RU" sz="2000" kern="1200" dirty="0"/>
        </a:p>
      </dsp:txBody>
      <dsp:txXfrm>
        <a:off x="18609" y="1653"/>
        <a:ext cx="3282031" cy="1969219"/>
      </dsp:txXfrm>
    </dsp:sp>
    <dsp:sp modelId="{A6FDAA53-AD9F-4D5E-A478-3C2FB5E311D3}">
      <dsp:nvSpPr>
        <dsp:cNvPr id="0" name=""/>
        <dsp:cNvSpPr/>
      </dsp:nvSpPr>
      <dsp:spPr>
        <a:xfrm>
          <a:off x="3628844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бюджета </a:t>
          </a:r>
          <a:r>
            <a:rPr lang="ru-RU" sz="2000" kern="1200" dirty="0" smtClean="0"/>
            <a:t>- выплачиваемые из бюджета денежные средства</a:t>
          </a:r>
          <a:endParaRPr lang="ru-RU" sz="2000" kern="1200" dirty="0"/>
        </a:p>
      </dsp:txBody>
      <dsp:txXfrm>
        <a:off x="3628844" y="1653"/>
        <a:ext cx="3282031" cy="1969219"/>
      </dsp:txXfrm>
    </dsp:sp>
    <dsp:sp modelId="{D51D2CE1-D93B-4759-9131-A80FAADF2197}">
      <dsp:nvSpPr>
        <dsp:cNvPr id="0" name=""/>
        <dsp:cNvSpPr/>
      </dsp:nvSpPr>
      <dsp:spPr>
        <a:xfrm>
          <a:off x="1823727" y="2299075"/>
          <a:ext cx="3282031" cy="2342740"/>
        </a:xfrm>
        <a:prstGeom prst="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Дефицит бюджета </a:t>
          </a:r>
          <a:r>
            <a:rPr lang="ru-RU" sz="2000" kern="1200" dirty="0" smtClean="0"/>
            <a:t>- превышение расходов бюджета над его доходами                       </a:t>
          </a:r>
          <a:r>
            <a:rPr lang="ru-RU" sz="2000" b="1" kern="1200" dirty="0" smtClean="0"/>
            <a:t>Профицит бюджета </a:t>
          </a:r>
          <a:r>
            <a:rPr lang="ru-RU" sz="2000" kern="1200" dirty="0" smtClean="0"/>
            <a:t>превышение доходов бюджета над его расходами </a:t>
          </a:r>
          <a:endParaRPr lang="ru-RU" sz="2000" kern="1200" dirty="0"/>
        </a:p>
      </dsp:txBody>
      <dsp:txXfrm>
        <a:off x="1823727" y="2299075"/>
        <a:ext cx="3282031" cy="2342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AB4ED-ECE0-4981-8FE8-FD23CB9ACB3D}">
      <dsp:nvSpPr>
        <dsp:cNvPr id="0" name=""/>
        <dsp:cNvSpPr/>
      </dsp:nvSpPr>
      <dsp:spPr>
        <a:xfrm>
          <a:off x="0" y="454"/>
          <a:ext cx="5214973" cy="114209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r>
            <a:rPr lang="ru-RU" sz="3600" kern="1200" dirty="0" smtClean="0"/>
            <a:t/>
          </a:r>
          <a:br>
            <a:rPr lang="ru-RU" sz="3600" kern="1200" dirty="0" smtClean="0"/>
          </a:br>
          <a:r>
            <a:rPr lang="ru-RU" sz="3200" kern="1200" dirty="0" smtClean="0"/>
            <a:t/>
          </a:r>
          <a:br>
            <a:rPr lang="ru-RU" sz="3200" kern="1200" dirty="0" smtClean="0"/>
          </a:br>
          <a:endParaRPr lang="ru-RU" sz="3200" kern="1200" dirty="0"/>
        </a:p>
      </dsp:txBody>
      <dsp:txXfrm>
        <a:off x="55753" y="56207"/>
        <a:ext cx="5103467" cy="10305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F5473-5B71-4312-850A-A80666181F06}">
      <dsp:nvSpPr>
        <dsp:cNvPr id="0" name=""/>
        <dsp:cNvSpPr/>
      </dsp:nvSpPr>
      <dsp:spPr>
        <a:xfrm>
          <a:off x="1828783" y="281"/>
          <a:ext cx="4572032" cy="10692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/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kern="1200" dirty="0"/>
        </a:p>
      </dsp:txBody>
      <dsp:txXfrm>
        <a:off x="1828783" y="281"/>
        <a:ext cx="4572032" cy="10692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67E37-66D4-456E-BF03-871A2F3A8EDC}">
      <dsp:nvSpPr>
        <dsp:cNvPr id="0" name=""/>
        <dsp:cNvSpPr/>
      </dsp:nvSpPr>
      <dsp:spPr>
        <a:xfrm>
          <a:off x="53544" y="0"/>
          <a:ext cx="6750959" cy="40005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8E40FEF-54FB-4378-AF6C-D3F7F81E2580}">
      <dsp:nvSpPr>
        <dsp:cNvPr id="0" name=""/>
        <dsp:cNvSpPr/>
      </dsp:nvSpPr>
      <dsp:spPr>
        <a:xfrm>
          <a:off x="136010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Составление, рассмотрение и утверждение бюджета на 2020-2022 годы :</a:t>
          </a:r>
          <a:endParaRPr lang="ru-RU" sz="1200" b="1" kern="1200" dirty="0"/>
        </a:p>
      </dsp:txBody>
      <dsp:txXfrm>
        <a:off x="208466" y="429647"/>
        <a:ext cx="1339352" cy="3141233"/>
      </dsp:txXfrm>
    </dsp:sp>
    <dsp:sp modelId="{930161AD-1723-4013-8A63-BCF5BFF154FB}">
      <dsp:nvSpPr>
        <dsp:cNvPr id="0" name=""/>
        <dsp:cNvSpPr/>
      </dsp:nvSpPr>
      <dsp:spPr>
        <a:xfrm>
          <a:off x="1836597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-4211785"/>
                <a:satOff val="7099"/>
                <a:lumOff val="-8693"/>
                <a:alphaOff val="0"/>
                <a:tint val="35000"/>
                <a:satMod val="260000"/>
              </a:schemeClr>
            </a:gs>
            <a:gs pos="30000">
              <a:schemeClr val="accent2">
                <a:hueOff val="-4211785"/>
                <a:satOff val="7099"/>
                <a:lumOff val="-8693"/>
                <a:alphaOff val="0"/>
                <a:tint val="38000"/>
                <a:satMod val="260000"/>
              </a:schemeClr>
            </a:gs>
            <a:gs pos="75000">
              <a:schemeClr val="accent2">
                <a:hueOff val="-4211785"/>
                <a:satOff val="7099"/>
                <a:lumOff val="-8693"/>
                <a:alphaOff val="0"/>
                <a:tint val="55000"/>
                <a:satMod val="255000"/>
              </a:schemeClr>
            </a:gs>
            <a:gs pos="100000">
              <a:schemeClr val="accent2">
                <a:hueOff val="-4211785"/>
                <a:satOff val="7099"/>
                <a:lumOff val="-869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26.06.2019г. № 339.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kern="1200" dirty="0" smtClean="0"/>
            <a:t>.</a:t>
          </a:r>
          <a:endParaRPr lang="ru-RU" sz="950" kern="1200" dirty="0"/>
        </a:p>
      </dsp:txBody>
      <dsp:txXfrm>
        <a:off x="1909053" y="429647"/>
        <a:ext cx="1339352" cy="3141233"/>
      </dsp:txXfrm>
    </dsp:sp>
    <dsp:sp modelId="{983EE832-B493-480C-9840-C06BDCE9AAAB}">
      <dsp:nvSpPr>
        <dsp:cNvPr id="0" name=""/>
        <dsp:cNvSpPr/>
      </dsp:nvSpPr>
      <dsp:spPr>
        <a:xfrm>
          <a:off x="3537185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-8423570"/>
                <a:satOff val="14198"/>
                <a:lumOff val="-17386"/>
                <a:alphaOff val="0"/>
                <a:tint val="35000"/>
                <a:satMod val="260000"/>
              </a:schemeClr>
            </a:gs>
            <a:gs pos="30000">
              <a:schemeClr val="accent2">
                <a:hueOff val="-8423570"/>
                <a:satOff val="14198"/>
                <a:lumOff val="-17386"/>
                <a:alphaOff val="0"/>
                <a:tint val="38000"/>
                <a:satMod val="260000"/>
              </a:schemeClr>
            </a:gs>
            <a:gs pos="75000">
              <a:schemeClr val="accent2">
                <a:hueOff val="-8423570"/>
                <a:satOff val="14198"/>
                <a:lumOff val="-17386"/>
                <a:alphaOff val="0"/>
                <a:tint val="55000"/>
                <a:satMod val="255000"/>
              </a:schemeClr>
            </a:gs>
            <a:gs pos="100000">
              <a:schemeClr val="accent2">
                <a:hueOff val="-8423570"/>
                <a:satOff val="14198"/>
                <a:lumOff val="-17386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Рассмотрение проекта бюджета:                                 • Проект бюджета на 2020-2022 годы на публичных слушаниях 03.12.2019г.;                           • Проект бюджета на 2020-2022 годы рассмотрен депутатами на совместном заседании депутатских комиссий 04.12.2019г. </a:t>
          </a:r>
          <a:endParaRPr lang="ru-RU" sz="1000" b="1" kern="1200" dirty="0"/>
        </a:p>
      </dsp:txBody>
      <dsp:txXfrm>
        <a:off x="3609641" y="429647"/>
        <a:ext cx="1339352" cy="3141233"/>
      </dsp:txXfrm>
    </dsp:sp>
    <dsp:sp modelId="{C1CE074A-1E31-4BFA-9D1E-4F685CA2C827}">
      <dsp:nvSpPr>
        <dsp:cNvPr id="0" name=""/>
        <dsp:cNvSpPr/>
      </dsp:nvSpPr>
      <dsp:spPr>
        <a:xfrm>
          <a:off x="5237773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Утверждение бюджета:           Бюджет городского округа ЗАТО Свободный на 2020-2022 годы  утверждается  17.12.2019г.  депутатами на заседании Думы городского округа ЗАТО Свободный</a:t>
          </a:r>
          <a:r>
            <a:rPr lang="ru-RU" sz="900" b="1" kern="1200" dirty="0" smtClean="0"/>
            <a:t>.</a:t>
          </a:r>
          <a:endParaRPr lang="ru-RU" sz="900" b="1" kern="1200" dirty="0"/>
        </a:p>
      </dsp:txBody>
      <dsp:txXfrm>
        <a:off x="5310229" y="429647"/>
        <a:ext cx="1339352" cy="31412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86396-24EC-465A-A70D-5905AF333CF2}">
      <dsp:nvSpPr>
        <dsp:cNvPr id="0" name=""/>
        <dsp:cNvSpPr/>
      </dsp:nvSpPr>
      <dsp:spPr>
        <a:xfrm rot="5400000">
          <a:off x="4325472" y="-1603882"/>
          <a:ext cx="1453245" cy="475491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kern="1200" dirty="0"/>
        </a:p>
      </dsp:txBody>
      <dsp:txXfrm rot="-5400000">
        <a:off x="2674638" y="117894"/>
        <a:ext cx="4683971" cy="1311361"/>
      </dsp:txXfrm>
    </dsp:sp>
    <dsp:sp modelId="{A3A62E5E-3C52-4A8F-91E3-348CEF69830C}">
      <dsp:nvSpPr>
        <dsp:cNvPr id="0" name=""/>
        <dsp:cNvSpPr/>
      </dsp:nvSpPr>
      <dsp:spPr>
        <a:xfrm>
          <a:off x="0" y="2337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Налоговые доходы </a:t>
          </a:r>
          <a:endParaRPr lang="ru-RU" sz="2100" b="1" kern="1200" dirty="0"/>
        </a:p>
      </dsp:txBody>
      <dsp:txXfrm>
        <a:off x="75297" y="77634"/>
        <a:ext cx="2524044" cy="1391880"/>
      </dsp:txXfrm>
    </dsp:sp>
    <dsp:sp modelId="{BBBC523F-0925-4946-BCF3-A2F2F3716D39}">
      <dsp:nvSpPr>
        <dsp:cNvPr id="0" name=""/>
        <dsp:cNvSpPr/>
      </dsp:nvSpPr>
      <dsp:spPr>
        <a:xfrm rot="5400000">
          <a:off x="4301996" y="15716"/>
          <a:ext cx="1500198" cy="4754913"/>
        </a:xfrm>
        <a:prstGeom prst="round2SameRect">
          <a:avLst/>
        </a:prstGeom>
        <a:solidFill>
          <a:schemeClr val="accent2">
            <a:tint val="40000"/>
            <a:alpha val="90000"/>
            <a:hueOff val="-6621809"/>
            <a:satOff val="-8373"/>
            <a:lumOff val="-216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621809"/>
              <a:satOff val="-8373"/>
              <a:lumOff val="-21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Платежи, которые включают в себя: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доходы от использования и продажи имущества;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платные услуги казенных учреждений;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штрафы за нарушение законодательства;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иные неналоговые доходы </a:t>
          </a:r>
          <a:endParaRPr lang="ru-RU" sz="1300" b="1" kern="1200" dirty="0"/>
        </a:p>
      </dsp:txBody>
      <dsp:txXfrm rot="-5400000">
        <a:off x="2674639" y="1716307"/>
        <a:ext cx="4681679" cy="1353730"/>
      </dsp:txXfrm>
    </dsp:sp>
    <dsp:sp modelId="{5F7B11CF-BE84-4E8A-9FAB-F6EDA6DCB3F3}">
      <dsp:nvSpPr>
        <dsp:cNvPr id="0" name=""/>
        <dsp:cNvSpPr/>
      </dsp:nvSpPr>
      <dsp:spPr>
        <a:xfrm>
          <a:off x="0" y="1621935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tint val="35000"/>
                <a:satMod val="260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tint val="38000"/>
                <a:satMod val="260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tint val="55000"/>
                <a:satMod val="25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Неналоговые доходы </a:t>
          </a:r>
          <a:endParaRPr lang="ru-RU" sz="2100" b="1" kern="1200" dirty="0"/>
        </a:p>
      </dsp:txBody>
      <dsp:txXfrm>
        <a:off x="75297" y="1697232"/>
        <a:ext cx="2524044" cy="1391880"/>
      </dsp:txXfrm>
    </dsp:sp>
    <dsp:sp modelId="{26D82A4B-32B9-44D1-9EF8-7458D27BF67A}">
      <dsp:nvSpPr>
        <dsp:cNvPr id="0" name=""/>
        <dsp:cNvSpPr/>
      </dsp:nvSpPr>
      <dsp:spPr>
        <a:xfrm rot="5400000">
          <a:off x="4349954" y="1635314"/>
          <a:ext cx="1404281" cy="4754913"/>
        </a:xfrm>
        <a:prstGeom prst="round2Same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kern="1200" dirty="0"/>
        </a:p>
      </dsp:txBody>
      <dsp:txXfrm rot="-5400000">
        <a:off x="2674639" y="3379181"/>
        <a:ext cx="4686362" cy="1267179"/>
      </dsp:txXfrm>
    </dsp:sp>
    <dsp:sp modelId="{16D9FC60-E884-4217-9B64-E773BC8BD63A}">
      <dsp:nvSpPr>
        <dsp:cNvPr id="0" name=""/>
        <dsp:cNvSpPr/>
      </dsp:nvSpPr>
      <dsp:spPr>
        <a:xfrm>
          <a:off x="0" y="3241534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Безвозмездные  поступления</a:t>
          </a:r>
          <a:endParaRPr lang="ru-RU" sz="2100" b="1" kern="1200" dirty="0"/>
        </a:p>
      </dsp:txBody>
      <dsp:txXfrm>
        <a:off x="75297" y="3316831"/>
        <a:ext cx="2524044" cy="1391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F1C21-11F4-4B0E-BB0F-CDFC34D25789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7BCFA-CFB7-4247-B36F-1445449E75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28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64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mailto:Svobodfin.v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gi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gi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2.xml"/><Relationship Id="rId7" Type="http://schemas.openxmlformats.org/officeDocument/2006/relationships/image" Target="../media/image2.gif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gif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4.xml"/><Relationship Id="rId7" Type="http://schemas.openxmlformats.org/officeDocument/2006/relationships/image" Target="../media/image2.gi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5.xml"/><Relationship Id="rId7" Type="http://schemas.openxmlformats.org/officeDocument/2006/relationships/image" Target="../media/image2.gif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6.xml"/><Relationship Id="rId7" Type="http://schemas.openxmlformats.org/officeDocument/2006/relationships/image" Target="../media/image2.gif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7.xml"/><Relationship Id="rId7" Type="http://schemas.openxmlformats.org/officeDocument/2006/relationships/image" Target="../media/image2.gif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8.xml"/><Relationship Id="rId7" Type="http://schemas.openxmlformats.org/officeDocument/2006/relationships/image" Target="../media/image2.gif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9.xml"/><Relationship Id="rId7" Type="http://schemas.openxmlformats.org/officeDocument/2006/relationships/image" Target="../media/image2.gif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0.xml"/><Relationship Id="rId7" Type="http://schemas.openxmlformats.org/officeDocument/2006/relationships/image" Target="../media/image2.gif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2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image" Target="../media/image4.jpeg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2.g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321" y="24239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Финансовый отдел администрации городского округа ЗАТО Свободный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000" dirty="0" smtClean="0">
                <a:hlinkClick r:id="rId2"/>
              </a:rPr>
              <a:t>Svobodfin.vs@gmail.com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Documents and Settings\User\Local Settings\Temporary Internet Files\Content.Word\герб города.tif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648072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969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/>
              <a:t>Публичные слушания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8143932" cy="40719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Публичные слушания </a:t>
            </a:r>
            <a:r>
              <a:rPr lang="ru-RU" dirty="0" smtClean="0"/>
              <a:t>- форма участия населения в осуществлении местного самоуправления.</a:t>
            </a:r>
          </a:p>
          <a:p>
            <a:r>
              <a:rPr lang="ru-RU" dirty="0" smtClean="0"/>
              <a:t> Публичные слушания организуются и проводятся с целью выявления мнения населения по проекту бюджета города очередной финансовый год и плановый период. </a:t>
            </a:r>
          </a:p>
          <a:p>
            <a:r>
              <a:rPr lang="ru-RU" dirty="0" smtClean="0"/>
              <a:t>Каждый житель вправе высказать свое мнение, представить материалы для обоснования своего мнения, представить письменные предложения и замечания для включения их в протокол публичных слушаний. </a:t>
            </a:r>
          </a:p>
          <a:p>
            <a:r>
              <a:rPr lang="ru-RU" dirty="0" smtClean="0"/>
              <a:t>Результат публичных слушаний - заключение, в котором отражаются выраженные позиции жителей городского округа ЗАТО Свободный и рекомендации, сформулированные по результатам публичных слушаний. Заключение о результатах публичных слушаний подлежит опубликованию.</a:t>
            </a:r>
            <a:endParaRPr lang="ru-RU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0112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Показатели социально- экономического развития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009917"/>
              </p:ext>
            </p:extLst>
          </p:nvPr>
        </p:nvGraphicFramePr>
        <p:xfrm>
          <a:off x="571472" y="1500174"/>
          <a:ext cx="7286677" cy="4500593"/>
        </p:xfrm>
        <a:graphic>
          <a:graphicData uri="http://schemas.openxmlformats.org/drawingml/2006/table">
            <a:tbl>
              <a:tblPr/>
              <a:tblGrid>
                <a:gridCol w="209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9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факт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оценка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Среднегодовая численность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тыс. человек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2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Среднемесячная начисленная заработная плата на  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работника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27 859,9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28 974,3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30 133,3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31 338,6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4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 зарегистрированной 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безработицы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49749839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80% расходов в 2020 году планируется направлять на социально-культурную сферу..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0572652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80% расходов в 2021 году планируется направлять на социально-культурную сферу..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13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36153449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80% расходов в 2022 году планируется направлять на социально-культурную сферу..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9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70578" y="273050"/>
            <a:ext cx="7273322" cy="44130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Доходы бюджета 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578" y="857233"/>
            <a:ext cx="727332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Доходы бюджета  - поступающие в бюджет  денежные средства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1643050"/>
          <a:ext cx="742955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2547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Динамика поступления доходов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316782"/>
              </p:ext>
            </p:extLst>
          </p:nvPr>
        </p:nvGraphicFramePr>
        <p:xfrm>
          <a:off x="571470" y="1397000"/>
          <a:ext cx="6880849" cy="534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Налоговые доходы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122,0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117,9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169,7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166,8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Неналоговые доходы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14,1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Безвозмездные поступления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362,3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357,4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299,1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299,8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Итого доходов 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500,1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492,3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482,9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480,7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Объем доходов на одного жителя городского округа ЗАТО Свободный (тыс.руб.)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52,1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70578" y="274638"/>
            <a:ext cx="7630512" cy="72547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поступления доходов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06556888"/>
              </p:ext>
            </p:extLst>
          </p:nvPr>
        </p:nvGraphicFramePr>
        <p:xfrm>
          <a:off x="642910" y="1397000"/>
          <a:ext cx="750099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1805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35399"/>
              </p:ext>
            </p:extLst>
          </p:nvPr>
        </p:nvGraphicFramePr>
        <p:xfrm>
          <a:off x="357158" y="764707"/>
          <a:ext cx="7959258" cy="583107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98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528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2020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104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117,9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97,5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17,0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74,7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18,8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реализации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0,6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5,9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357,4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187,2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52,4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158,1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44,2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492,3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883019"/>
              </p:ext>
            </p:extLst>
          </p:nvPr>
        </p:nvGraphicFramePr>
        <p:xfrm>
          <a:off x="357159" y="908720"/>
          <a:ext cx="8001054" cy="5761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2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2021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169,7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167,0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14,1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13,8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97,9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продажи материальных и нематериальных активов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299,1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125,7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42,0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166,3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55,6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482,9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32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8042590" cy="1725602"/>
          </a:xfrm>
        </p:spPr>
        <p:txBody>
          <a:bodyPr>
            <a:normAutofit/>
          </a:bodyPr>
          <a:lstStyle/>
          <a:p>
            <a:r>
              <a:rPr lang="ru-RU" dirty="0" smtClean="0"/>
              <a:t>«Бюджет для граждан» познакомит </a:t>
            </a:r>
            <a:r>
              <a:rPr lang="ru-RU" sz="2000" dirty="0" smtClean="0"/>
              <a:t>вас с основными положениями бюджета городского округа ЗАТО Свободный на 2020-2022 годы.</a:t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  <a:p>
            <a:endParaRPr lang="ru-RU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330480"/>
              </p:ext>
            </p:extLst>
          </p:nvPr>
        </p:nvGraphicFramePr>
        <p:xfrm>
          <a:off x="357159" y="908720"/>
          <a:ext cx="8001054" cy="57615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92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2022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165,3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164,0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98,3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14,1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13,8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97,9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продажи материальных и нематериальных активов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299,8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117,0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39,0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175,4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58,5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480,7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55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8259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7858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/>
              <a:t>РАСХОДЫ  БЮДЖЕТА  </a:t>
            </a:r>
            <a:r>
              <a:rPr lang="ru-RU" dirty="0" smtClean="0"/>
              <a:t>- выплачиваемые из бюджета  денежные средства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62437995"/>
              </p:ext>
            </p:extLst>
          </p:nvPr>
        </p:nvGraphicFramePr>
        <p:xfrm>
          <a:off x="857224" y="2071678"/>
          <a:ext cx="700092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2020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121321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2021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0125584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7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2022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4579649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45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881630"/>
              </p:ext>
            </p:extLst>
          </p:nvPr>
        </p:nvGraphicFramePr>
        <p:xfrm>
          <a:off x="467544" y="926770"/>
          <a:ext cx="7233887" cy="53838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70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74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2019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2020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2021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2022 год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9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РАСХОДЫ   БЮДЖЕТА    - В С Е Г О,  в млн.руб.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576,1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588,9</a:t>
                      </a:r>
                      <a:endParaRPr lang="ru-RU" sz="15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482,9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480,7</a:t>
                      </a:r>
                      <a:endParaRPr lang="ru-RU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безопасность и правоохранительная  деятельность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9,8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134,6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38,1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316,8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309,2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312,6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Культура, кинематография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Средства массовой информации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Объем расходов</a:t>
                      </a:r>
                      <a:r>
                        <a:rPr lang="ru-RU" sz="1100" b="1" baseline="0" dirty="0" smtClean="0"/>
                        <a:t> на одного жителя городского округа ЗАТО Свободный (тыс. рублей)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62,5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61,8</a:t>
                      </a:r>
                      <a:endParaRPr lang="ru-RU" sz="1400" b="1" dirty="0" smtClean="0"/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52,4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52,1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ru-RU" sz="2000" b="1" dirty="0" smtClean="0"/>
              <a:t>Расходы бюджета (муниципальные программы и непрограммные направления)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709330"/>
              </p:ext>
            </p:extLst>
          </p:nvPr>
        </p:nvGraphicFramePr>
        <p:xfrm>
          <a:off x="597530" y="1196752"/>
          <a:ext cx="7416826" cy="5236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65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2020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2021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2022 год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57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РАСХОДЫ   БЮДЖЕТА    - В С Е Г О,  в млн.руб.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588,9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482,9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480,7</a:t>
                      </a:r>
                      <a:endParaRPr lang="ru-RU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Непрограммные направления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64,9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2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«Совершенствование социально-экономической политики и эффективности муниципального управления»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7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«Безопасный город»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«Развитие образования в городском округе ЗАТО Свободный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309,8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312,3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</a:t>
                      </a:r>
                      <a:r>
                        <a:rPr lang="ru-RU" sz="1200" baseline="0" dirty="0" smtClean="0"/>
                        <a:t> «Профилактика заболеваний и формирование здорового образа жизни»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«Развитие культуры,</a:t>
                      </a:r>
                      <a:r>
                        <a:rPr lang="ru-RU" sz="1200" baseline="0" dirty="0" smtClean="0"/>
                        <a:t> спорта и молодежной политики в городском округе ЗАТО Свободный»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27,7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«Обеспечение жильем молодых семей на территории городского округа ЗАТО Свободный»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«Развитие городского хозяйства»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55,3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47,6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41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2020 год  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89396950"/>
              </p:ext>
            </p:extLst>
          </p:nvPr>
        </p:nvGraphicFramePr>
        <p:xfrm>
          <a:off x="597530" y="1556792"/>
          <a:ext cx="75724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3684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500" b="1" dirty="0" smtClean="0"/>
              <a:t>Среднемесячная номинальная начисленная заработная плата работников муниципальных учреждений (в рублях) </a:t>
            </a:r>
            <a:endParaRPr lang="ru-RU" sz="25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62381"/>
              </p:ext>
            </p:extLst>
          </p:nvPr>
        </p:nvGraphicFramePr>
        <p:xfrm>
          <a:off x="642910" y="1857365"/>
          <a:ext cx="7272000" cy="470090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9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2019 год факт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2021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smtClean="0"/>
                        <a:t>2022 </a:t>
                      </a:r>
                      <a:r>
                        <a:rPr lang="ru-RU" sz="2000" dirty="0" smtClean="0"/>
                        <a:t>год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</a:t>
                      </a:r>
                      <a:r>
                        <a:rPr lang="ru-RU" sz="1400" baseline="0" dirty="0" smtClean="0"/>
                        <a:t> р</a:t>
                      </a:r>
                      <a:r>
                        <a:rPr lang="ru-RU" sz="1400" dirty="0" smtClean="0"/>
                        <a:t>аботники дошкольных 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35 150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35 644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35 502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35 857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 общеобразовательных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43 524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48 266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46 732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47 199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учреждений дополнительного образования детей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38 145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38 913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42 016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4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Работники учреждений  культуры и искусства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34 728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36 778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39 450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41 029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Расходы на образование</a:t>
            </a:r>
            <a:endParaRPr lang="ru-RU" sz="3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59952587"/>
              </p:ext>
            </p:extLst>
          </p:nvPr>
        </p:nvGraphicFramePr>
        <p:xfrm>
          <a:off x="500034" y="1571612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1544"/>
            <a:ext cx="8229600" cy="857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О финансовом отделе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78861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Разработчиком презентации «Бюджет для граждан» является финансовый отдел администрации городского округа ЗАТО Свободный - отраслевой (функциональный) орган администрации городского округа ЗАТО Свободный. </a:t>
            </a:r>
          </a:p>
          <a:p>
            <a:r>
              <a:rPr lang="ru-RU" dirty="0" smtClean="0"/>
              <a:t>Основные задачи управления: </a:t>
            </a:r>
          </a:p>
          <a:p>
            <a:r>
              <a:rPr lang="ru-RU" dirty="0" smtClean="0"/>
              <a:t>1. Составление проекта бюджета на очередной финансовый год и плановый период; </a:t>
            </a:r>
          </a:p>
          <a:p>
            <a:r>
              <a:rPr lang="ru-RU" dirty="0" smtClean="0"/>
              <a:t>2. Организация исполнения бюджета;</a:t>
            </a:r>
          </a:p>
          <a:p>
            <a:r>
              <a:rPr lang="ru-RU" dirty="0" smtClean="0"/>
              <a:t>3. Осуществление финансового контроля за исполнением бюджета. </a:t>
            </a:r>
          </a:p>
          <a:p>
            <a:endParaRPr lang="ru-RU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101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 на образование 2020 год (</a:t>
            </a:r>
            <a:r>
              <a:rPr lang="ru-RU" sz="2600" b="1" dirty="0" smtClean="0"/>
              <a:t>млн. руб.)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538488289"/>
              </p:ext>
            </p:extLst>
          </p:nvPr>
        </p:nvGraphicFramePr>
        <p:xfrm>
          <a:off x="581595" y="1484784"/>
          <a:ext cx="757242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7256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Расходы бюджета муниципального образования на 1 обучающегося  общеобразовательного учреждения в год (тыс. руб.):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95878"/>
              </p:ext>
            </p:extLst>
          </p:nvPr>
        </p:nvGraphicFramePr>
        <p:xfrm>
          <a:off x="586261" y="2276872"/>
          <a:ext cx="7298106" cy="136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2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2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2018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2019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2020 год</a:t>
                      </a:r>
                      <a:endParaRPr lang="ru-RU" sz="24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92,1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103,3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117,8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3500438"/>
            <a:ext cx="7632848" cy="13542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b="1" i="1" dirty="0" smtClean="0"/>
          </a:p>
          <a:p>
            <a:pPr algn="ctr"/>
            <a:r>
              <a:rPr lang="ru-RU" sz="2100" b="1" i="1" dirty="0" smtClean="0"/>
              <a:t>Увеличение расходов в 2020 году на 1 обучающегося составляет </a:t>
            </a:r>
            <a:r>
              <a:rPr lang="ru-RU" sz="2100" b="1" i="1" dirty="0" smtClean="0"/>
              <a:t>10,1 </a:t>
            </a:r>
            <a:r>
              <a:rPr lang="ru-RU" sz="2100" b="1" i="1" dirty="0" smtClean="0"/>
              <a:t>тыс. руб. или </a:t>
            </a:r>
            <a:r>
              <a:rPr lang="ru-RU" sz="2100" b="1" i="1" dirty="0" smtClean="0"/>
              <a:t>9,5 </a:t>
            </a:r>
            <a:r>
              <a:rPr lang="ru-RU" sz="2100" b="1" i="1" dirty="0" smtClean="0"/>
              <a:t>%</a:t>
            </a:r>
          </a:p>
          <a:p>
            <a:pPr algn="ctr"/>
            <a:r>
              <a:rPr lang="ru-RU" sz="2200" b="1" i="1" dirty="0" smtClean="0"/>
              <a:t> </a:t>
            </a:r>
            <a:endParaRPr lang="ru-RU" sz="2200" b="1" i="1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7530" y="930320"/>
            <a:ext cx="7403494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Объем средств бюджета городского округа ЗАТО Свободный на  дошкольное образование в 2019-2020 годах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23289"/>
              </p:ext>
            </p:extLst>
          </p:nvPr>
        </p:nvGraphicFramePr>
        <p:xfrm>
          <a:off x="597530" y="2276872"/>
          <a:ext cx="7403493" cy="129614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72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796">
                <a:tc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3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120,3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7530" y="4077072"/>
            <a:ext cx="7467600" cy="16561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Увеличение расходов составляет</a:t>
            </a:r>
            <a:br>
              <a:rPr lang="ru-RU" dirty="0" smtClean="0"/>
            </a:br>
            <a:r>
              <a:rPr lang="ru-RU" dirty="0" smtClean="0"/>
              <a:t> 17,2 млн. руб. или 16,7%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578" y="785794"/>
            <a:ext cx="7487636" cy="58477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Расходы</a:t>
            </a:r>
            <a:r>
              <a:rPr lang="ru-RU" b="1" dirty="0" smtClean="0"/>
              <a:t> </a:t>
            </a:r>
            <a:r>
              <a:rPr lang="ru-RU" sz="3200" b="1" dirty="0" smtClean="0"/>
              <a:t>на культуру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50289711"/>
              </p:ext>
            </p:extLst>
          </p:nvPr>
        </p:nvGraphicFramePr>
        <p:xfrm>
          <a:off x="500034" y="1627844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5572140"/>
            <a:ext cx="6715172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Объем расходов в 2020 году на культуру в расчете на 1 жителя городского округа ЗАТО Свободный  составляет  2,4 тыс. руб. </a:t>
            </a:r>
            <a:endParaRPr lang="ru-RU" b="1" i="1" dirty="0"/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76021189"/>
              </p:ext>
            </p:extLst>
          </p:nvPr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13066770"/>
              </p:ext>
            </p:extLst>
          </p:nvPr>
        </p:nvGraphicFramePr>
        <p:xfrm>
          <a:off x="714348" y="642918"/>
          <a:ext cx="735811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5357826"/>
            <a:ext cx="7358114" cy="92333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Объем расходов в 2020 году в области физической культуры и спорта в расчете на 1 жителя городского округа ЗАТО Свободный  составляет  0,1 тыс. руб. </a:t>
            </a:r>
            <a:endParaRPr lang="ru-RU" b="1" i="1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273322" cy="1143000"/>
          </a:xfr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i="1" dirty="0" smtClean="0"/>
              <a:t>Расходы на жилищно- коммунальное хозяйство в 2020 году</a:t>
            </a:r>
            <a:endParaRPr lang="ru-RU" b="1" i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70017339"/>
              </p:ext>
            </p:extLst>
          </p:nvPr>
        </p:nvGraphicFramePr>
        <p:xfrm>
          <a:off x="571472" y="1571612"/>
          <a:ext cx="764386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36693139"/>
              </p:ext>
            </p:extLst>
          </p:nvPr>
        </p:nvGraphicFramePr>
        <p:xfrm>
          <a:off x="642910" y="1714488"/>
          <a:ext cx="792961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1538" y="500042"/>
            <a:ext cx="6929486" cy="954107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Расходы на жилищно- коммунальное хозяйство</a:t>
            </a:r>
            <a:endParaRPr lang="ru-RU" sz="2800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98210232"/>
              </p:ext>
            </p:extLst>
          </p:nvPr>
        </p:nvGraphicFramePr>
        <p:xfrm>
          <a:off x="357158" y="357166"/>
          <a:ext cx="7858180" cy="573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63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97626"/>
              </p:ext>
            </p:extLst>
          </p:nvPr>
        </p:nvGraphicFramePr>
        <p:xfrm>
          <a:off x="571473" y="1142983"/>
          <a:ext cx="7786742" cy="508257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92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6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Контактная информация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Начальник финансового отдела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Петрова Людмила Васильевна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38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ул. Майского, </a:t>
                      </a:r>
                      <a:r>
                        <a:rPr lang="ru-RU" sz="2000" dirty="0" smtClean="0"/>
                        <a:t>д.67</a:t>
                      </a:r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пгт. </a:t>
                      </a:r>
                      <a:r>
                        <a:rPr lang="ru-RU" sz="2000" dirty="0"/>
                        <a:t>Свободный, Свердловская область 624790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Телефон, факс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8-34345-5-84-87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 электронной почты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/>
                        <a:t>svobodfin.vs@gmail.com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307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Режим работы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 8-00 до 17-00 Перерыв на обед с 12-00 до 13-00</a:t>
                      </a:r>
                      <a:endParaRPr lang="ru-RU" sz="1600" dirty="0"/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Выходные дни - Сб, Вс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Межбюджетные отношения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1571612"/>
          <a:ext cx="71438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589854" cy="12969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Из областного бюджета в бюджет городского округа  перечисляются межбюджетные трансферты  в форме: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714488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868346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50997"/>
              </p:ext>
            </p:extLst>
          </p:nvPr>
        </p:nvGraphicFramePr>
        <p:xfrm>
          <a:off x="500035" y="1500173"/>
          <a:ext cx="7528349" cy="49345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356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34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2019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</a:t>
                      </a:r>
                      <a:r>
                        <a:rPr lang="ru-RU" sz="2000" baseline="0" dirty="0" smtClean="0"/>
                        <a:t>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2021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2022 год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Дотации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52,9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187,2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125,7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117,0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Субсидии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152,3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7,4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Субвенции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175,4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8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Иные межбюджетные трансферты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58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 от возврата целевых средств из бюджета (в бюджет) 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-0,7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86578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57102854"/>
              </p:ext>
            </p:extLst>
          </p:nvPr>
        </p:nvGraphicFramePr>
        <p:xfrm>
          <a:off x="1524000" y="1700808"/>
          <a:ext cx="6096000" cy="465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1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2152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«Бюджет для граждан» -  2020-2022        </a:t>
            </a:r>
          </a:p>
          <a:p>
            <a:pPr algn="just"/>
            <a:r>
              <a:rPr lang="ru-RU" sz="2400" dirty="0" smtClean="0"/>
              <a:t>Настоящая информация подготовлена во исполнение Решения Думы городского округа ЗАТО Свободный от 17.12.2019 № 39/5 «Об утверждении бюджета городского округа ЗАТО Свободный на 2020 год и плановый период 2021 и 2022 годов» (</a:t>
            </a:r>
            <a:r>
              <a:rPr lang="ru-RU" dirty="0" smtClean="0"/>
              <a:t>ред. от 29.01.2020; от 15.04.2020; от 27.05.2020; от 23.09.2020; от 11.11.2020; от </a:t>
            </a:r>
            <a:r>
              <a:rPr lang="ru-RU" dirty="0" smtClean="0"/>
              <a:t>18.12.2020; от 28.12.2020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3982998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Информация размещена на сайте:</a:t>
            </a:r>
          </a:p>
          <a:p>
            <a:r>
              <a:rPr lang="de-DE" sz="2000" dirty="0"/>
              <a:t>http://a</a:t>
            </a:r>
            <a:r>
              <a:rPr lang="ru-RU" sz="2000" dirty="0" err="1"/>
              <a:t>дм-ЗАТОСвободный.РФ</a:t>
            </a:r>
            <a:endParaRPr lang="ru-RU" sz="2000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571480"/>
          <a:ext cx="8229600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/>
              <a:t>Бюджет 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endParaRPr lang="ru-RU" sz="3000" dirty="0" smtClean="0"/>
          </a:p>
          <a:p>
            <a:r>
              <a:rPr lang="ru-RU" sz="3000" dirty="0" smtClean="0"/>
              <a:t>За каждой цифрой – организация предоставления общедоступного и бесплатного образования, организация отдыха детей в каникулярное время, создание условий для обеспечения населения услугами организаций культуры и спорта, социальные выплаты гражданам, и еще многое другое… </a:t>
            </a:r>
          </a:p>
          <a:p>
            <a:endParaRPr lang="ru-RU" dirty="0"/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07139945"/>
              </p:ext>
            </p:extLst>
          </p:nvPr>
        </p:nvGraphicFramePr>
        <p:xfrm>
          <a:off x="1524000" y="785794"/>
          <a:ext cx="683421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71604" y="28572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Основные направления расходов бюджета </a:t>
            </a:r>
            <a:endParaRPr lang="ru-RU" b="1" i="1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28728" y="500042"/>
          <a:ext cx="6572296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1107257" y="1857364"/>
          <a:ext cx="692948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Проект бюджета </a:t>
            </a:r>
            <a:r>
              <a:rPr lang="ru-RU" dirty="0" smtClean="0"/>
              <a:t>городского округа ЗАТО Свободный составляется на три года – очередной финансовый год и плановый период </a:t>
            </a:r>
          </a:p>
          <a:p>
            <a:r>
              <a:rPr lang="ru-RU" b="1" dirty="0" smtClean="0"/>
              <a:t>Очередной финансовый год </a:t>
            </a:r>
            <a:r>
              <a:rPr lang="ru-RU" dirty="0" smtClean="0"/>
              <a:t>– год, на который составляется проект бюджета</a:t>
            </a:r>
          </a:p>
          <a:p>
            <a:r>
              <a:rPr lang="ru-RU" b="1" dirty="0" smtClean="0"/>
              <a:t>Плановый период </a:t>
            </a:r>
            <a:r>
              <a:rPr lang="ru-RU" dirty="0" smtClean="0"/>
              <a:t>– два финансовых года, следующих за очередным финансовым годом</a:t>
            </a:r>
          </a:p>
          <a:p>
            <a:pPr algn="ctr"/>
            <a:r>
              <a:rPr lang="ru-RU" b="1" dirty="0" smtClean="0"/>
              <a:t>Составление проекта бюджета основывается на:</a:t>
            </a:r>
          </a:p>
          <a:p>
            <a:pPr marL="0" indent="449263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300" dirty="0" smtClean="0"/>
              <a:t>Указе </a:t>
            </a:r>
            <a:r>
              <a:rPr lang="ru-RU" sz="2300" dirty="0"/>
              <a:t>Губернатора Свердловской области от 24.10.2019 № 500-УГ «Об утверждении основных направлений бюджетной и налоговой политики Свердловской области на 2020 год и плановый период 2021 и 2022 годов»</a:t>
            </a:r>
            <a:endParaRPr lang="ru-RU" sz="2300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ru-RU" sz="2300" dirty="0" smtClean="0"/>
              <a:t>• Прогнозе социально-экономического развития городского округа ЗАТО Свободный</a:t>
            </a:r>
          </a:p>
          <a:p>
            <a:pPr marL="0" indent="0">
              <a:buNone/>
            </a:pPr>
            <a:r>
              <a:rPr lang="ru-RU" sz="2300" dirty="0" smtClean="0"/>
              <a:t>• Основных направлениях бюджетной и налоговой политики </a:t>
            </a:r>
          </a:p>
          <a:p>
            <a:pPr>
              <a:buNone/>
            </a:pPr>
            <a:r>
              <a:rPr lang="ru-RU" sz="2300" dirty="0" smtClean="0"/>
              <a:t>• Муниципальных программах</a:t>
            </a: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285984" y="500042"/>
          <a:ext cx="5214974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1143000"/>
          <a:ext cx="8229600" cy="106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8381352"/>
              </p:ext>
            </p:extLst>
          </p:nvPr>
        </p:nvGraphicFramePr>
        <p:xfrm>
          <a:off x="1071538" y="2428868"/>
          <a:ext cx="685804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5527</TotalTime>
  <Words>2484</Words>
  <Application>Microsoft Office PowerPoint</Application>
  <PresentationFormat>Экран (4:3)</PresentationFormat>
  <Paragraphs>605</Paragraphs>
  <Slides>44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1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vt:lpstr>
      <vt:lpstr>«Бюджет для граждан» познакомит вас с основными положениями бюджета городского округа ЗАТО Свободный на 2020-2022 годы. </vt:lpstr>
      <vt:lpstr> О финансовом отделе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Публичные слушания </vt:lpstr>
      <vt:lpstr> Показатели социально- экономического развития </vt:lpstr>
      <vt:lpstr> Основные характеристики  бюджета,   млн. руб. </vt:lpstr>
      <vt:lpstr> Основные характеристики  бюджета,   млн. руб. </vt:lpstr>
      <vt:lpstr> Основные характеристики  бюджета,   млн. руб. </vt:lpstr>
      <vt:lpstr>Презентация PowerPoint</vt:lpstr>
      <vt:lpstr>Динамика поступления доходов</vt:lpstr>
      <vt:lpstr>Презентация PowerPoint</vt:lpstr>
      <vt:lpstr>Структура доходов бюджета</vt:lpstr>
      <vt:lpstr>Структура доходов бюджета</vt:lpstr>
      <vt:lpstr>Структура доходов бюджета</vt:lpstr>
      <vt:lpstr>Расходы бюджета</vt:lpstr>
      <vt:lpstr>Структура расходов бюджета 2020 год</vt:lpstr>
      <vt:lpstr>Структура расходов бюджета 2021 год</vt:lpstr>
      <vt:lpstr>Структура расходов бюджета 2022 год</vt:lpstr>
      <vt:lpstr>Расходы бюджета</vt:lpstr>
      <vt:lpstr>Расходы бюджета (муниципальные программы и непрограммные направления)</vt:lpstr>
      <vt:lpstr>Структура расходов 2020 год  </vt:lpstr>
      <vt:lpstr>Среднемесячная номинальная начисленная заработная плата работников муниципальных учреждений (в рублях) </vt:lpstr>
      <vt:lpstr>Расходы на образование</vt:lpstr>
      <vt:lpstr>Презентация PowerPoint</vt:lpstr>
      <vt:lpstr>Структура расходов  на образование 2020 год (млн. руб.)</vt:lpstr>
      <vt:lpstr>Расходы бюджета муниципального образования на 1 обучающегося  общеобразовательного учреждения в год (тыс. руб.):</vt:lpstr>
      <vt:lpstr>Увеличение расходов составляет  17,2 млн. руб. или 16,7%</vt:lpstr>
      <vt:lpstr>Презентация PowerPoint</vt:lpstr>
      <vt:lpstr>Презентация PowerPoint</vt:lpstr>
      <vt:lpstr>Презентация PowerPoint</vt:lpstr>
      <vt:lpstr>Расходы на жилищно- коммунальное хозяйство в 2020 году</vt:lpstr>
      <vt:lpstr>Презентация PowerPoint</vt:lpstr>
      <vt:lpstr>Презентация PowerPoint</vt:lpstr>
      <vt:lpstr>Межбюджетные отношения</vt:lpstr>
      <vt:lpstr>Из областного бюджета в бюджет городского округа  перечисляются межбюджетные трансферты  в форме:</vt:lpstr>
      <vt:lpstr>Межбюджетные трансферты</vt:lpstr>
      <vt:lpstr>Межбюджетные трансферты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dc:title>
  <cp:lastModifiedBy>Petrova</cp:lastModifiedBy>
  <cp:revision>547</cp:revision>
  <cp:lastPrinted>2020-12-17T06:45:59Z</cp:lastPrinted>
  <dcterms:modified xsi:type="dcterms:W3CDTF">2020-12-29T05:36:00Z</dcterms:modified>
</cp:coreProperties>
</file>