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03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67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6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3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6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0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6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2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8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3D79-B621-44A0-84C8-C7042D50C27F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8BEA75-D2D8-4426-8A23-8DFAE6322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0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5458" y="2553194"/>
            <a:ext cx="9499867" cy="110440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Магазин  </a:t>
            </a:r>
            <a:r>
              <a:rPr lang="ru-RU" sz="6000" dirty="0" smtClean="0">
                <a:solidFill>
                  <a:srgbClr val="C00000"/>
                </a:solidFill>
              </a:rPr>
              <a:t>«</a:t>
            </a:r>
            <a:r>
              <a:rPr lang="ru-RU" sz="6000" dirty="0" err="1" smtClean="0">
                <a:solidFill>
                  <a:srgbClr val="C00000"/>
                </a:solidFill>
              </a:rPr>
              <a:t>КанцЛидер</a:t>
            </a:r>
            <a:r>
              <a:rPr lang="ru-RU" sz="6000" dirty="0" smtClean="0">
                <a:solidFill>
                  <a:srgbClr val="C00000"/>
                </a:solidFill>
              </a:rPr>
              <a:t>»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5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270" y="348150"/>
            <a:ext cx="5221039" cy="221409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Большой выбор детской художественной литературы и энциклопедий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49" y="2562243"/>
            <a:ext cx="4212161" cy="3159122"/>
          </a:xfrm>
        </p:spPr>
      </p:pic>
      <p:sp>
        <p:nvSpPr>
          <p:cNvPr id="5" name="Прямоугольник 4"/>
          <p:cNvSpPr/>
          <p:nvPr/>
        </p:nvSpPr>
        <p:spPr>
          <a:xfrm>
            <a:off x="7093150" y="441756"/>
            <a:ext cx="471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Подарочные ручки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49" y="2562244"/>
            <a:ext cx="4212163" cy="31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6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5" y="493481"/>
            <a:ext cx="4092883" cy="12808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Большой выбор папок и деловых портфелей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49" y="2030681"/>
            <a:ext cx="4699879" cy="352491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90805" y="624110"/>
            <a:ext cx="4913807" cy="741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Школьные принадлежности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32" y="1975555"/>
            <a:ext cx="4773380" cy="3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035" y="398479"/>
            <a:ext cx="4057257" cy="1280890"/>
          </a:xfrm>
        </p:spPr>
        <p:txBody>
          <a:bodyPr/>
          <a:lstStyle/>
          <a:p>
            <a:r>
              <a:rPr lang="ru-RU" dirty="0" smtClean="0"/>
              <a:t>Развивающие игры для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29" y="2683821"/>
            <a:ext cx="4551267" cy="341345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57704" y="505356"/>
            <a:ext cx="4272539" cy="10552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Услуги ксерокопии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16" y="2683821"/>
            <a:ext cx="4605048" cy="34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04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27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Магазин  «КанцЛидер»</vt:lpstr>
      <vt:lpstr>Большой выбор детской художественной литературы и энциклопедий</vt:lpstr>
      <vt:lpstr>Большой выбор папок и деловых портфелей </vt:lpstr>
      <vt:lpstr>Развивающие игры для детей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Магазин  «КанцЛидер»</dc:title>
  <dc:creator>Photosalon</dc:creator>
  <cp:lastModifiedBy>Photosalon</cp:lastModifiedBy>
  <cp:revision>3</cp:revision>
  <dcterms:created xsi:type="dcterms:W3CDTF">2023-04-05T06:24:12Z</dcterms:created>
  <dcterms:modified xsi:type="dcterms:W3CDTF">2023-04-05T06:44:18Z</dcterms:modified>
</cp:coreProperties>
</file>