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7" r:id="rId6"/>
    <p:sldId id="262" r:id="rId7"/>
    <p:sldId id="259" r:id="rId8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5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2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9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3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9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8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E088-DE2A-44AA-B074-16E80826EED4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0F4C-5F93-4D34-8075-3E0DD8F62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Microsoft\Windows\INetCache\Content.Word\IMG-20230402-WA000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30487" r="3827" b="4667"/>
          <a:stretch/>
        </p:blipFill>
        <p:spPr bwMode="auto">
          <a:xfrm>
            <a:off x="-112889" y="0"/>
            <a:ext cx="1230489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0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5644" y="1581326"/>
            <a:ext cx="10058400" cy="459369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4800" b="1" i="1" dirty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Меня зовут Деева Любовь Леонидовна! </a:t>
            </a: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800" b="1" i="1" dirty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Я индивидуальный предприниматель с 2015 года. Выйдя на пенсию я решила заняться бизнесом. Арендовала помещение, закупила товар, приобрела кассовый аппарат, заключила договора с поставщиками и заказала рекламу.</a:t>
            </a: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70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171" y="1567656"/>
            <a:ext cx="2815772" cy="868363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</a:rPr>
              <a:t>Всё для праздника</a:t>
            </a: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426" y="7827782"/>
            <a:ext cx="5529942" cy="9165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Microsoft\Windows\INetCache\Content.Word\IMG-20230402-WA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46170" cy="360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INetCache\Content.Word\IMG-20230402-WA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43" y="0"/>
            <a:ext cx="4630057" cy="360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-20230402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29" y="3602036"/>
            <a:ext cx="4934857" cy="325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ae04.alicdn.com/kf/H16312d1c984b44d1862e180ca8be7fc58/10-12.jpg_640x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2035"/>
            <a:ext cx="3686628" cy="32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althazar.club/uploads/posts/2023-02/1675330058_balthazar-club-p-shariki-gelevie-dlya-tsvetov-vkontakte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3602035"/>
            <a:ext cx="3570514" cy="32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267" y="384704"/>
            <a:ext cx="11458221" cy="627574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В моём магазине представлены следующие товары:</a:t>
            </a:r>
          </a:p>
          <a:p>
            <a:pPr>
              <a:spcBef>
                <a:spcPct val="0"/>
              </a:spcBef>
            </a:pPr>
            <a:endParaRPr lang="ru-RU" sz="4800" b="1" i="1" dirty="0" smtClean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  <a:p>
            <a:pPr marL="514350" indent="-514350" algn="l">
              <a:spcBef>
                <a:spcPct val="0"/>
              </a:spcBef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Сувениры</a:t>
            </a:r>
          </a:p>
          <a:p>
            <a:pPr marL="514350" indent="-514350" algn="l">
              <a:spcBef>
                <a:spcPct val="0"/>
              </a:spcBef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Гелиевые шары</a:t>
            </a:r>
          </a:p>
          <a:p>
            <a:pPr marL="514350" indent="-514350" algn="l">
              <a:spcBef>
                <a:spcPct val="0"/>
              </a:spcBef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Упаковка для подарков</a:t>
            </a:r>
          </a:p>
          <a:p>
            <a:pPr marL="514350" indent="-514350" algn="l">
              <a:spcBef>
                <a:spcPct val="0"/>
              </a:spcBef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Аксессуары для праздников</a:t>
            </a:r>
          </a:p>
          <a:p>
            <a:pPr marL="514350" indent="-514350" algn="l">
              <a:spcBef>
                <a:spcPct val="0"/>
              </a:spcBef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Подарочные композиции из шаров</a:t>
            </a:r>
          </a:p>
          <a:p>
            <a:pPr marL="514350" indent="-514350" algn="l">
              <a:spcBef>
                <a:spcPct val="0"/>
              </a:spcBef>
              <a:buAutoNum type="arabicPeriod"/>
            </a:pPr>
            <a:r>
              <a:rPr lang="ru-RU" sz="44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Авторские корзиночки</a:t>
            </a:r>
          </a:p>
          <a:p>
            <a:pPr>
              <a:spcBef>
                <a:spcPct val="0"/>
              </a:spcBef>
            </a:pP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3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2056" y="420914"/>
            <a:ext cx="6444343" cy="109823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Упаковка подарков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User\AppData\Local\Microsoft\Windows\INetCache\Content.Word\IMG-20230402-WA0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743"/>
            <a:ext cx="6299201" cy="508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INetCache\Content.Word\IMG-20230402-WA00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1770742"/>
            <a:ext cx="5892799" cy="50872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8" descr="http://clipart-library.com/img/1755306.jp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267" y="384704"/>
            <a:ext cx="11458221" cy="627574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Как предприниматель оказываю помощь</a:t>
            </a:r>
          </a:p>
          <a:p>
            <a:pPr>
              <a:spcBef>
                <a:spcPct val="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городскому округу ЗАТО Свободный в </a:t>
            </a:r>
          </a:p>
          <a:p>
            <a:pPr>
              <a:spcBef>
                <a:spcPct val="0"/>
              </a:spcBef>
            </a:pPr>
            <a:endParaRPr lang="ru-RU" sz="4800" b="1" i="1" dirty="0" smtClean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подготовках к праздникам и различным </a:t>
            </a:r>
          </a:p>
          <a:p>
            <a:pPr>
              <a:spcBef>
                <a:spcPct val="0"/>
              </a:spcBef>
            </a:pP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800" b="1" i="1" dirty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м</a:t>
            </a:r>
            <a:r>
              <a:rPr lang="ru-RU" sz="4800" b="1" i="1" dirty="0" smtClean="0">
                <a:solidFill>
                  <a:srgbClr val="FF0000"/>
                </a:solidFill>
                <a:latin typeface="Bad Script" panose="02000000000000000000" pitchFamily="2" charset="0"/>
                <a:ea typeface="+mj-ea"/>
                <a:cs typeface="+mj-cs"/>
              </a:rPr>
              <a:t>ероприятиям!</a:t>
            </a:r>
            <a:endParaRPr lang="ru-RU" sz="4400" b="1" i="1" dirty="0" smtClean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4800" b="1" i="1" dirty="0">
              <a:solidFill>
                <a:srgbClr val="FF0000"/>
              </a:solidFill>
              <a:latin typeface="Bad Script" panose="020000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80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225" y="690565"/>
            <a:ext cx="9181192" cy="66675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/>
              </a:rPr>
              <a:t>Добро пожаловать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79401" y="4192590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Мы Вам будем рады!!!</a:t>
            </a:r>
            <a:endParaRPr lang="ru-RU" sz="5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8" name="Picture 6" descr="https://avatars.mds.yandex.net/i?id=71ddc9c0a30239af7092e88bcc69f28a25253e3e-921409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0596" cy="41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ir-smile.ru/image/cache/data/8453/kompoziciya-iz-sharov-4-goda-perelivy-cveta-90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99" y="1193800"/>
            <a:ext cx="3327401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90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Bad Script</vt:lpstr>
      <vt:lpstr>Calibri</vt:lpstr>
      <vt:lpstr>Calibri Light</vt:lpstr>
      <vt:lpstr>Тема Office</vt:lpstr>
      <vt:lpstr>Презентация PowerPoint</vt:lpstr>
      <vt:lpstr>Презентация PowerPoint</vt:lpstr>
      <vt:lpstr>Всё для праздника</vt:lpstr>
      <vt:lpstr>Презентация PowerPoint</vt:lpstr>
      <vt:lpstr>Упаковка подарков</vt:lpstr>
      <vt:lpstr>Презентация PowerPoint</vt:lpstr>
      <vt:lpstr>Добро пожаловать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cp:lastPrinted>2023-04-02T18:05:42Z</cp:lastPrinted>
  <dcterms:created xsi:type="dcterms:W3CDTF">2023-04-02T17:34:02Z</dcterms:created>
  <dcterms:modified xsi:type="dcterms:W3CDTF">2023-04-06T15:15:09Z</dcterms:modified>
</cp:coreProperties>
</file>