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custShowLst>
    <p:custShow name="Произвольный показ 1" id="0">
      <p:sldLst>
        <p:sld r:id="rId2"/>
        <p:sld r:id="rId3"/>
        <p:sld r:id="rId4"/>
        <p:sld r:id="rId5"/>
        <p:sld r:id="rId6"/>
        <p:sld r:id="rId7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51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29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5024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617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888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398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247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92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576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086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13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51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48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99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34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628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DB1-5507-4E50-AF56-760909D36023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6399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0818" y="1395132"/>
            <a:ext cx="7766936" cy="1646302"/>
          </a:xfrm>
        </p:spPr>
        <p:txBody>
          <a:bodyPr/>
          <a:lstStyle/>
          <a:p>
            <a:r>
              <a:rPr lang="ru-RU" sz="6600" dirty="0" smtClean="0">
                <a:latin typeface="Bahnschrift SemiBold Condensed" panose="020B0502040204020203" pitchFamily="34" charset="0"/>
              </a:rPr>
              <a:t>Фотосалон «Эксклюзив»</a:t>
            </a:r>
            <a:endParaRPr lang="ru-RU" sz="6600" dirty="0">
              <a:latin typeface="Bahnschrift SemiBold Condensed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07574" y="3041434"/>
            <a:ext cx="5640154" cy="1096899"/>
          </a:xfrm>
        </p:spPr>
        <p:txBody>
          <a:bodyPr>
            <a:normAutofit/>
          </a:bodyPr>
          <a:lstStyle/>
          <a:p>
            <a:r>
              <a:rPr lang="ru-RU" sz="1100" dirty="0" smtClean="0"/>
              <a:t>Индивидуальный предприниматель Малышева Валентина Николаевна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152426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14"/>
    </mc:Choice>
    <mc:Fallback>
      <p:transition spd="slow" advTm="261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КОМПАНИИ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6150" y="2148714"/>
            <a:ext cx="6364734" cy="388077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Фотосалон «Эксклюзив» зарегистрирован  от 16.04.2014г., Свердловская область, </a:t>
            </a:r>
            <a:r>
              <a:rPr lang="ru-RU" sz="2800" dirty="0" err="1" smtClean="0"/>
              <a:t>рп</a:t>
            </a:r>
            <a:r>
              <a:rPr lang="ru-RU" sz="2800" dirty="0" smtClean="0"/>
              <a:t> Свободный, находится по адресу: ул. Свободы 65.</a:t>
            </a:r>
          </a:p>
          <a:p>
            <a:r>
              <a:rPr lang="ru-RU" sz="2800" dirty="0" smtClean="0"/>
              <a:t>Благодаря правильному подходу к клиентам, компания заслужила отличную репутацию.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72030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76"/>
    </mc:Choice>
    <mc:Fallback>
      <p:transition spd="slow" advTm="637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3637" y="1590573"/>
            <a:ext cx="6590365" cy="388077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Фотосалон решала открыть, так как столкнулась с нехваткой таких услуг, сделать фото или распечатать документ, было крайне не легко. И было принято решение создать место, куда может </a:t>
            </a:r>
            <a:r>
              <a:rPr lang="ru-RU" sz="2400" dirty="0"/>
              <a:t>прийти </a:t>
            </a:r>
            <a:r>
              <a:rPr lang="ru-RU" sz="2400" dirty="0" smtClean="0"/>
              <a:t>любой человек и получить услугу предоставляемым фотосалоном. </a:t>
            </a:r>
          </a:p>
          <a:p>
            <a:r>
              <a:rPr lang="ru-RU" sz="2400" dirty="0" smtClean="0"/>
              <a:t>Нашими клиентами являются все жители </a:t>
            </a:r>
            <a:r>
              <a:rPr lang="ru-RU" sz="2400" dirty="0" err="1" smtClean="0"/>
              <a:t>рп</a:t>
            </a:r>
            <a:r>
              <a:rPr lang="ru-RU" sz="2400" dirty="0" smtClean="0"/>
              <a:t> Свободный, военнослужащие и гости городка.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94965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71"/>
    </mc:Choice>
    <mc:Fallback>
      <p:transition spd="slow" advTm="587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ОРГАНИЗАЦИОННАЯ</a:t>
            </a:r>
            <a:br>
              <a:rPr lang="ru-RU" dirty="0" smtClean="0"/>
            </a:br>
            <a:r>
              <a:rPr lang="ru-RU" dirty="0" smtClean="0"/>
              <a:t>СТРУКТУРА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6763" y="2101212"/>
            <a:ext cx="7053502" cy="3880773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Для лучшего качества и понимания, что нужно клиентам я всегда слежу за изменениями и спросом рынка.</a:t>
            </a:r>
          </a:p>
          <a:p>
            <a:r>
              <a:rPr lang="ru-RU" sz="2800" dirty="0" smtClean="0"/>
              <a:t>Поддерживаем связь с МФЦ, чтоб знать изменения по требованием к фотографиям, а так же подстраиваемся под военнослужащих, чтоб они могли прийти и сделать то, что с них требуют.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915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72"/>
    </mc:Choice>
    <mc:Fallback>
      <p:transition spd="slow" advTm="607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НАШИ УСЛУГИ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70000"/>
            <a:ext cx="8799175" cy="3551442"/>
          </a:xfrm>
        </p:spPr>
        <p:txBody>
          <a:bodyPr>
            <a:noAutofit/>
          </a:bodyPr>
          <a:lstStyle/>
          <a:p>
            <a:r>
              <a:rPr lang="ru-RU" sz="2400" dirty="0" smtClean="0"/>
              <a:t>Фотосалон </a:t>
            </a:r>
            <a:r>
              <a:rPr lang="ru-RU" sz="2400" dirty="0"/>
              <a:t>– это заведение, которое является незаменимым помощником для </a:t>
            </a:r>
            <a:r>
              <a:rPr lang="ru-RU" sz="2400" dirty="0" smtClean="0"/>
              <a:t>студентов, деловых </a:t>
            </a:r>
            <a:r>
              <a:rPr lang="ru-RU" sz="2400" dirty="0"/>
              <a:t>людей, </a:t>
            </a:r>
            <a:r>
              <a:rPr lang="ru-RU" sz="2400" dirty="0" smtClean="0"/>
              <a:t>военнослужащих ведь </a:t>
            </a:r>
            <a:r>
              <a:rPr lang="ru-RU" sz="2400" dirty="0"/>
              <a:t>в нем можно:</a:t>
            </a:r>
          </a:p>
          <a:p>
            <a:endParaRPr lang="ru-RU" sz="2400" dirty="0"/>
          </a:p>
          <a:p>
            <a:r>
              <a:rPr lang="ru-RU" sz="2400" dirty="0"/>
              <a:t>Распечатать необходимые </a:t>
            </a:r>
            <a:r>
              <a:rPr lang="ru-RU" sz="2400" dirty="0" smtClean="0"/>
              <a:t>документы;</a:t>
            </a:r>
            <a:endParaRPr lang="ru-RU" sz="2400" dirty="0"/>
          </a:p>
          <a:p>
            <a:r>
              <a:rPr lang="ru-RU" sz="2400" dirty="0" smtClean="0"/>
              <a:t>Сканировать документы и отправить по электронной </a:t>
            </a:r>
            <a:r>
              <a:rPr lang="ru-RU" sz="2400" dirty="0" smtClean="0"/>
              <a:t>почте;</a:t>
            </a:r>
            <a:endParaRPr lang="ru-RU" sz="2400" dirty="0"/>
          </a:p>
          <a:p>
            <a:r>
              <a:rPr lang="ru-RU" sz="2400" dirty="0" smtClean="0"/>
              <a:t>Заказать сувенирную </a:t>
            </a:r>
            <a:r>
              <a:rPr lang="ru-RU" sz="2400" dirty="0" smtClean="0"/>
              <a:t>продукцию (магниты, кружки, футболки);</a:t>
            </a:r>
            <a:endParaRPr lang="ru-RU" sz="2400" dirty="0"/>
          </a:p>
          <a:p>
            <a:r>
              <a:rPr lang="ru-RU" sz="2400" dirty="0"/>
              <a:t>Сфотографироваться на </a:t>
            </a:r>
            <a:r>
              <a:rPr lang="ru-RU" sz="2400" dirty="0" smtClean="0"/>
              <a:t>паспорт, пропуск, в личное </a:t>
            </a:r>
            <a:r>
              <a:rPr lang="ru-RU" sz="2400" dirty="0" smtClean="0"/>
              <a:t>дело и всё это занимает 5 минут;</a:t>
            </a:r>
            <a:endParaRPr lang="ru-RU" sz="2400" dirty="0"/>
          </a:p>
          <a:p>
            <a:r>
              <a:rPr lang="ru-RU" sz="2400" dirty="0"/>
              <a:t>…и многое другое.</a:t>
            </a:r>
          </a:p>
        </p:txBody>
      </p:sp>
    </p:spTree>
    <p:extLst>
      <p:ext uri="{BB962C8B-B14F-4D97-AF65-F5344CB8AC3E}">
        <p14:creationId xmlns:p14="http://schemas.microsoft.com/office/powerpoint/2010/main" val="1362518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81"/>
    </mc:Choice>
    <mc:Fallback>
      <p:transition spd="slow" advTm="628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Сделаем мир лучше и удобнее!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6157" y="1930400"/>
            <a:ext cx="5616588" cy="388077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Делаю всё очень быстро и качественно!</a:t>
            </a:r>
          </a:p>
          <a:p>
            <a:r>
              <a:rPr lang="ru-RU" sz="2800" dirty="0" smtClean="0"/>
              <a:t>Нахожу подход к каждому клиенту, и они возвращаются, даже если уезжают в другие города, то при возможности приходят и пользуются моими услугами.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75599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52"/>
    </mc:Choice>
    <mc:Fallback>
      <p:transition spd="slow" advTm="675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257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  <vt:variant>
        <vt:lpstr>Произвольные показы</vt:lpstr>
      </vt:variant>
      <vt:variant>
        <vt:i4>1</vt:i4>
      </vt:variant>
    </vt:vector>
  </HeadingPairs>
  <TitlesOfParts>
    <vt:vector size="12" baseType="lpstr">
      <vt:lpstr>Arial</vt:lpstr>
      <vt:lpstr>Bahnschrift SemiBold Condensed</vt:lpstr>
      <vt:lpstr>Trebuchet MS</vt:lpstr>
      <vt:lpstr>Wingdings 3</vt:lpstr>
      <vt:lpstr>Аспект</vt:lpstr>
      <vt:lpstr>Фотосалон «Эксклюзив»</vt:lpstr>
      <vt:lpstr>О КОМПАНИИ</vt:lpstr>
      <vt:lpstr>ИСТОРИЯ</vt:lpstr>
      <vt:lpstr>ОРГАНИЗАЦИОННАЯ СТРУКТУРА</vt:lpstr>
      <vt:lpstr>НАШИ УСЛУГИ</vt:lpstr>
      <vt:lpstr>Сделаем мир лучше и удобнее!</vt:lpstr>
      <vt:lpstr>Произвольный показ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Фотосалон «Эксклюзив»</dc:title>
  <dc:creator>Photosalon</dc:creator>
  <cp:lastModifiedBy>Photosalon</cp:lastModifiedBy>
  <cp:revision>11</cp:revision>
  <dcterms:created xsi:type="dcterms:W3CDTF">2023-04-01T07:42:02Z</dcterms:created>
  <dcterms:modified xsi:type="dcterms:W3CDTF">2023-04-01T08:55:50Z</dcterms:modified>
</cp:coreProperties>
</file>