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DB1-5507-4E50-AF56-760909D36023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65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DB1-5507-4E50-AF56-760909D36023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000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DB1-5507-4E50-AF56-760909D36023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674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DB1-5507-4E50-AF56-760909D36023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147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DB1-5507-4E50-AF56-760909D36023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5558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DB1-5507-4E50-AF56-760909D36023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567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DB1-5507-4E50-AF56-760909D36023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2707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DB1-5507-4E50-AF56-760909D36023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318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DB1-5507-4E50-AF56-760909D36023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434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DB1-5507-4E50-AF56-760909D36023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044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DB1-5507-4E50-AF56-760909D36023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85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DB1-5507-4E50-AF56-760909D36023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843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DB1-5507-4E50-AF56-760909D36023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03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DB1-5507-4E50-AF56-760909D36023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587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DB1-5507-4E50-AF56-760909D36023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95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DB1-5507-4E50-AF56-760909D36023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024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DB1-5507-4E50-AF56-760909D36023}" type="datetimeFigureOut">
              <a:rPr lang="ru-RU" smtClean="0"/>
              <a:t>05.04.2023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6085577-BA5C-42AC-8129-FD5E82D9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98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30818" y="1395132"/>
            <a:ext cx="7766936" cy="1646302"/>
          </a:xfrm>
        </p:spPr>
        <p:txBody>
          <a:bodyPr>
            <a:normAutofit fontScale="90000"/>
          </a:bodyPr>
          <a:lstStyle/>
          <a:p>
            <a:r>
              <a:rPr lang="ru-RU" sz="6600" dirty="0" smtClean="0">
                <a:latin typeface="Bahnschrift SemiBold Condensed" panose="020B0502040204020203" pitchFamily="34" charset="0"/>
              </a:rPr>
              <a:t>Швейное ателье «Силуэт»</a:t>
            </a:r>
            <a:endParaRPr lang="ru-RU" sz="6600" dirty="0">
              <a:latin typeface="Bahnschrift SemiBold Condensed" panose="020B0502040204020203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07574" y="3041434"/>
            <a:ext cx="5640154" cy="1096899"/>
          </a:xfrm>
        </p:spPr>
        <p:txBody>
          <a:bodyPr>
            <a:normAutofit/>
          </a:bodyPr>
          <a:lstStyle/>
          <a:p>
            <a:r>
              <a:rPr lang="ru-RU" sz="1100" dirty="0" smtClean="0"/>
              <a:t>Индивидуальный предприниматель Живущих Елена Михайловна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3152426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КОМПАНИИ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76150" y="2148714"/>
            <a:ext cx="6364734" cy="3880773"/>
          </a:xfrm>
        </p:spPr>
        <p:txBody>
          <a:bodyPr>
            <a:normAutofit fontScale="85000" lnSpcReduction="10000"/>
          </a:bodyPr>
          <a:lstStyle/>
          <a:p>
            <a:r>
              <a:rPr lang="ru-RU" sz="2800" dirty="0" smtClean="0"/>
              <a:t>Швейное ателье «Силуэт» зарегистрировано   01.12.2013г., Свердловская область, </a:t>
            </a:r>
            <a:r>
              <a:rPr lang="ru-RU" sz="2800" dirty="0" err="1" smtClean="0"/>
              <a:t>рп</a:t>
            </a:r>
            <a:r>
              <a:rPr lang="ru-RU" sz="2800" dirty="0" smtClean="0"/>
              <a:t> Свободный, находится по адресу: ул. Свободы 65.</a:t>
            </a:r>
          </a:p>
          <a:p>
            <a:r>
              <a:rPr lang="ru-RU" sz="2800" dirty="0" smtClean="0"/>
              <a:t>Благодаря индивидуальному подходу к каждому </a:t>
            </a:r>
            <a:r>
              <a:rPr lang="ru-RU" sz="2800" dirty="0" err="1" smtClean="0"/>
              <a:t>клиенту,высокому</a:t>
            </a:r>
            <a:r>
              <a:rPr lang="ru-RU" sz="2800" dirty="0" smtClean="0"/>
              <a:t> качеству выполняемой работы и кратчайшим срокам выполнения заказов ателье заслужило отличную репутацию.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72030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3637" y="1590573"/>
            <a:ext cx="6590365" cy="388077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Швейное ателье решила открыть, так как столкнулась с нехваткой в нашем городке таких услуг. Мною было принято решение создать место, куда может </a:t>
            </a:r>
            <a:r>
              <a:rPr lang="ru-RU" sz="2400" dirty="0"/>
              <a:t>прийти </a:t>
            </a:r>
            <a:r>
              <a:rPr lang="ru-RU" sz="2400" dirty="0" smtClean="0"/>
              <a:t>любой человек и в кратчайшие сроки получить </a:t>
            </a:r>
            <a:r>
              <a:rPr lang="ru-RU" sz="2400" dirty="0" err="1" smtClean="0"/>
              <a:t>услугу,предоставляемую</a:t>
            </a:r>
            <a:r>
              <a:rPr lang="ru-RU" sz="2400" dirty="0" smtClean="0"/>
              <a:t> ателье.</a:t>
            </a:r>
          </a:p>
          <a:p>
            <a:r>
              <a:rPr lang="ru-RU" sz="2400" dirty="0" smtClean="0"/>
              <a:t>Моими клиентами являются все жители </a:t>
            </a:r>
            <a:r>
              <a:rPr lang="ru-RU" sz="2400" dirty="0" err="1" smtClean="0"/>
              <a:t>рп</a:t>
            </a:r>
            <a:r>
              <a:rPr lang="ru-RU" sz="2400" dirty="0" smtClean="0"/>
              <a:t> Свободный, военнослужащие и гости городка.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94965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ОРГАНИЗАЦИОННАЯ</a:t>
            </a:r>
            <a:br>
              <a:rPr lang="ru-RU" dirty="0" smtClean="0"/>
            </a:br>
            <a:r>
              <a:rPr lang="ru-RU" dirty="0" smtClean="0"/>
              <a:t>СТРУКТУРА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36763" y="2101212"/>
            <a:ext cx="7053502" cy="388077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Для удобства моих клиентов в ателье гибкий график работы</a:t>
            </a:r>
            <a:r>
              <a:rPr lang="ru-RU" sz="2800" dirty="0" smtClean="0"/>
              <a:t>. При </a:t>
            </a:r>
            <a:r>
              <a:rPr lang="ru-RU" sz="2800" dirty="0" smtClean="0"/>
              <a:t>необходимости выполнить срочный заказ я могу задержаться на работе или работать в выходной день.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915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НАШИ УСЛУГИ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14248" y="1436194"/>
            <a:ext cx="7362261" cy="3880773"/>
          </a:xfrm>
        </p:spPr>
        <p:txBody>
          <a:bodyPr>
            <a:noAutofit/>
          </a:bodyPr>
          <a:lstStyle/>
          <a:p>
            <a:r>
              <a:rPr lang="ru-RU" sz="2400" dirty="0" smtClean="0"/>
              <a:t>Швейное ателье является </a:t>
            </a:r>
            <a:r>
              <a:rPr lang="ru-RU" sz="2400" dirty="0"/>
              <a:t>незаменимым помощником </a:t>
            </a:r>
            <a:r>
              <a:rPr lang="ru-RU" sz="2400" dirty="0" smtClean="0"/>
              <a:t>для всех жителей городка и военнослужащих, ведь </a:t>
            </a:r>
            <a:r>
              <a:rPr lang="ru-RU" sz="2400" dirty="0"/>
              <a:t>в нем </a:t>
            </a:r>
            <a:r>
              <a:rPr lang="ru-RU" sz="2400" dirty="0" smtClean="0"/>
              <a:t>можно в кратчайшие сроки получить любую качественную услугу из широкого спектра услуг</a:t>
            </a:r>
            <a:r>
              <a:rPr lang="ru-RU" sz="2400" dirty="0" smtClean="0"/>
              <a:t>, предоставляемых </a:t>
            </a:r>
            <a:r>
              <a:rPr lang="ru-RU" sz="2400" dirty="0" smtClean="0"/>
              <a:t>ателье:</a:t>
            </a:r>
            <a:endParaRPr lang="ru-RU" sz="2400" dirty="0"/>
          </a:p>
          <a:p>
            <a:endParaRPr lang="ru-RU" sz="2400" dirty="0"/>
          </a:p>
          <a:p>
            <a:r>
              <a:rPr lang="ru-RU" sz="2400" dirty="0" smtClean="0"/>
              <a:t>Ушить военную форму</a:t>
            </a:r>
            <a:r>
              <a:rPr lang="ru-RU" sz="2400" dirty="0" smtClean="0"/>
              <a:t>, пришить </a:t>
            </a:r>
            <a:r>
              <a:rPr lang="ru-RU" sz="2400" dirty="0" smtClean="0"/>
              <a:t>погоны и шевроны;</a:t>
            </a:r>
            <a:endParaRPr lang="ru-RU" sz="2400" dirty="0"/>
          </a:p>
          <a:p>
            <a:r>
              <a:rPr lang="ru-RU" sz="2400" dirty="0" smtClean="0"/>
              <a:t>Заменить молнию;</a:t>
            </a:r>
            <a:endParaRPr lang="ru-RU" sz="2400" dirty="0"/>
          </a:p>
          <a:p>
            <a:r>
              <a:rPr lang="ru-RU" sz="2400" dirty="0" smtClean="0"/>
              <a:t>Подшить шторы и пришить шторную ленту;</a:t>
            </a:r>
            <a:endParaRPr lang="ru-RU" sz="2400" dirty="0"/>
          </a:p>
          <a:p>
            <a:r>
              <a:rPr lang="ru-RU" sz="2400" dirty="0" smtClean="0"/>
              <a:t>Ушить</a:t>
            </a:r>
            <a:r>
              <a:rPr lang="ru-RU" sz="2400" dirty="0" smtClean="0"/>
              <a:t>, подшить </a:t>
            </a:r>
            <a:r>
              <a:rPr lang="ru-RU" sz="2400" dirty="0" smtClean="0"/>
              <a:t>и перешить любую вещь</a:t>
            </a:r>
            <a:r>
              <a:rPr lang="ru-RU" sz="2400" dirty="0" smtClean="0"/>
              <a:t>, включая </a:t>
            </a:r>
            <a:r>
              <a:rPr lang="ru-RU" sz="2400" dirty="0" smtClean="0"/>
              <a:t>изделия из кожи и натурального меха.</a:t>
            </a:r>
            <a:endParaRPr lang="ru-RU" sz="2400" dirty="0"/>
          </a:p>
          <a:p>
            <a:r>
              <a:rPr lang="ru-RU" sz="2400" dirty="0"/>
              <a:t>…и многое другое.</a:t>
            </a:r>
          </a:p>
        </p:txBody>
      </p:sp>
    </p:spTree>
    <p:extLst>
      <p:ext uri="{BB962C8B-B14F-4D97-AF65-F5344CB8AC3E}">
        <p14:creationId xmlns:p14="http://schemas.microsoft.com/office/powerpoint/2010/main" val="1362518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Сделаем мир лучше и удобнее!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57414" y="1930400"/>
            <a:ext cx="5616588" cy="3880773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 smtClean="0"/>
              <a:t>Я очень люблю свою работу и делаю её с душой</a:t>
            </a:r>
            <a:r>
              <a:rPr lang="ru-RU" sz="2800" dirty="0" smtClean="0"/>
              <a:t>, очень </a:t>
            </a:r>
            <a:r>
              <a:rPr lang="ru-RU" sz="2800" dirty="0" smtClean="0"/>
              <a:t>быстро и качественно!</a:t>
            </a:r>
          </a:p>
          <a:p>
            <a:r>
              <a:rPr lang="ru-RU" sz="2800" dirty="0" smtClean="0"/>
              <a:t>Нахожу индивидуальный подход к каждому клиенту, и они, даже живя уже в другом городе</a:t>
            </a:r>
            <a:r>
              <a:rPr lang="ru-RU" sz="2800" dirty="0"/>
              <a:t> </a:t>
            </a:r>
            <a:r>
              <a:rPr lang="ru-RU" sz="2800" dirty="0" smtClean="0"/>
              <a:t>и приезжая в наш городок по делам или в гости</a:t>
            </a:r>
            <a:r>
              <a:rPr lang="ru-RU" sz="2800" dirty="0" smtClean="0"/>
              <a:t>, приходят </a:t>
            </a:r>
            <a:r>
              <a:rPr lang="ru-RU" sz="2800" dirty="0" smtClean="0"/>
              <a:t>ко мне и пользуются моими услугами.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7559994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106</TotalTime>
  <Words>261</Words>
  <Application>Microsoft Office PowerPoint</Application>
  <PresentationFormat>Широкоэкранный</PresentationFormat>
  <Paragraphs>21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Bahnschrift SemiBold Condensed</vt:lpstr>
      <vt:lpstr>Century Gothic</vt:lpstr>
      <vt:lpstr>Wingdings 3</vt:lpstr>
      <vt:lpstr>Легкий дым</vt:lpstr>
      <vt:lpstr>Швейное ателье «Силуэт»</vt:lpstr>
      <vt:lpstr>О КОМПАНИИ</vt:lpstr>
      <vt:lpstr>ИСТОРИЯ</vt:lpstr>
      <vt:lpstr>ОРГАНИЗАЦИОННАЯ СТРУКТУРА</vt:lpstr>
      <vt:lpstr>НАШИ УСЛУГИ</vt:lpstr>
      <vt:lpstr>Сделаем мир лучше и удобнее!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Фотосалон «Эксклюзив»</dc:title>
  <dc:creator>Photosalon</dc:creator>
  <cp:lastModifiedBy>Александр</cp:lastModifiedBy>
  <cp:revision>13</cp:revision>
  <dcterms:created xsi:type="dcterms:W3CDTF">2023-04-01T07:42:02Z</dcterms:created>
  <dcterms:modified xsi:type="dcterms:W3CDTF">2023-04-05T11:32:35Z</dcterms:modified>
</cp:coreProperties>
</file>